
<file path=[Content_Types].xml><?xml version="1.0" encoding="utf-8"?>
<Types xmlns="http://schemas.openxmlformats.org/package/2006/content-types">
  <Default Extension="jpeg" ContentType="image/jpeg"/>
  <Default Extension="JPG" ContentType="image/.jpg"/>
  <Default Extension="wav" ContentType="audio/x-wav"/>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3"/>
  </p:sldMasterIdLst>
  <p:sldIdLst>
    <p:sldId id="3305" r:id="rId4"/>
    <p:sldId id="297" r:id="rId5"/>
    <p:sldId id="267" r:id="rId6"/>
    <p:sldId id="274" r:id="rId7"/>
    <p:sldId id="3297" r:id="rId8"/>
    <p:sldId id="3298" r:id="rId9"/>
    <p:sldId id="3299" r:id="rId10"/>
    <p:sldId id="3300" r:id="rId11"/>
    <p:sldId id="3301" r:id="rId12"/>
    <p:sldId id="3296" r:id="rId13"/>
    <p:sldId id="328" r:id="rId14"/>
    <p:sldId id="3306" r:id="rId15"/>
    <p:sldId id="3302" r:id="rId16"/>
    <p:sldId id="3307" r:id="rId17"/>
    <p:sldId id="3303" r:id="rId18"/>
    <p:sldId id="3304" r:id="rId19"/>
    <p:sldId id="286" r:id="rId20"/>
    <p:sldId id="329" r:id="rId21"/>
  </p:sldIdLst>
  <p:sldSz cx="9144000" cy="5143500" type="screen16x9"/>
  <p:notesSz cx="6858000" cy="9144000"/>
  <p:custDataLst>
    <p:tags r:id="rId26"/>
  </p:custDataLst>
  <p:defaultTex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userDrawn="1">
          <p15:clr>
            <a:srgbClr val="A4A3A4"/>
          </p15:clr>
        </p15:guide>
        <p15:guide id="2" pos="288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Windows 用户" initials="W用" lastIdx="0" clrIdx="0"/>
  <p:cmAuthor id="1" name="admin" initials="a" lastIdx="0" clrIdx="0"/>
  <p:cmAuthor id="2" name="作者" initials="A" lastIdx="0" clrIdx="1"/>
  <p:cmAuthor id="3" name="微软用户" initials="微" lastIdx="0" clrIdx="0"/>
  <p:cmAuthor id="4" name="新课标第一网" initials="新" lastIdx="0" clrIdx="0"/>
  <p:cmAuthor id="5" name="www.xkb1.com" initials="w" lastIdx="0" clrIdx="1"/>
  <p:cmAuthor id="6" name="lenovo" initials="l" lastIdx="0" clrIdx="0"/>
  <p:cmAuthor id="7" name="xkb1.com" initials="x" lastIdx="0" clrIdx="0"/>
  <p:cmAuthor id="8" name="xiaoxuan Zeng" initials="x" lastIdx="0" clrIdx="0"/>
  <p:cmAuthor id="9" name="dongyu" initials="d" lastIdx="0" clrIdx="8"/>
  <p:cmAuthor id="10" name="PC" initials="P" lastIdx="0" clrIdx="9"/>
  <p:cmAuthor id="11" name="szchd2zx08" initials="s" lastIdx="0" clrIdx="10"/>
  <p:cmAuthor id="12" name="jinli" initials="j" lastIdx="0" clrIdx="0"/>
  <p:cmAuthor id="15" name="李丽" initials="李" lastIdx="0" clrIdx="14"/>
  <p:cmAuthor id="16" name="Nicole Li  李倩" initials="N" lastIdx="0" clrIdx="0"/>
  <p:cmAuthor id="18" name="222" initials="2" lastIdx="0" clrIdx="0"/>
  <p:cmAuthor id="20" name="hanying" initials="h" lastIdx="0" clrIdx="19"/>
  <p:cmAuthor id="76" name="1637354872@qq.com" initials="1" lastIdx="0" clrIdx="25"/>
  <p:cmAuthor id="21" name="Administrator" initials="A" lastIdx="1" clrIdx="2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中度样式 4 - 强调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showGuides="1">
      <p:cViewPr varScale="1">
        <p:scale>
          <a:sx n="147" d="100"/>
          <a:sy n="147" d="100"/>
        </p:scale>
        <p:origin x="-522" y="-102"/>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6" Type="http://schemas.openxmlformats.org/officeDocument/2006/relationships/tags" Target="tags/tag100.xml"/><Relationship Id="rId25" Type="http://schemas.openxmlformats.org/officeDocument/2006/relationships/commentAuthors" Target="commentAuthors.xml"/><Relationship Id="rId24" Type="http://schemas.openxmlformats.org/officeDocument/2006/relationships/tableStyles" Target="tableStyles.xml"/><Relationship Id="rId23" Type="http://schemas.openxmlformats.org/officeDocument/2006/relationships/viewProps" Target="viewProps.xml"/><Relationship Id="rId22" Type="http://schemas.openxmlformats.org/officeDocument/2006/relationships/presProps" Target="presProps.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4" Type="http://schemas.openxmlformats.org/officeDocument/2006/relationships/tags" Target="../tags/tag30.xml"/><Relationship Id="rId3" Type="http://schemas.openxmlformats.org/officeDocument/2006/relationships/tags" Target="../tags/tag29.xml"/><Relationship Id="rId2" Type="http://schemas.openxmlformats.org/officeDocument/2006/relationships/tags" Target="../tags/tag2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tags" Target="../tags/tag31.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4" Type="http://schemas.openxmlformats.org/officeDocument/2006/relationships/tags" Target="../tags/tag6.xml"/><Relationship Id="rId3" Type="http://schemas.openxmlformats.org/officeDocument/2006/relationships/tags" Target="../tags/tag5.xml"/><Relationship Id="rId2" Type="http://schemas.openxmlformats.org/officeDocument/2006/relationships/tags" Target="../tags/tag4.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4" Type="http://schemas.openxmlformats.org/officeDocument/2006/relationships/tags" Target="../tags/tag9.xml"/><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4" Type="http://schemas.openxmlformats.org/officeDocument/2006/relationships/tags" Target="../tags/tag12.xml"/><Relationship Id="rId3" Type="http://schemas.openxmlformats.org/officeDocument/2006/relationships/tags" Target="../tags/tag11.xml"/><Relationship Id="rId2" Type="http://schemas.openxmlformats.org/officeDocument/2006/relationships/tags" Target="../tags/tag10.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4" Type="http://schemas.openxmlformats.org/officeDocument/2006/relationships/tags" Target="../tags/tag15.xml"/><Relationship Id="rId3" Type="http://schemas.openxmlformats.org/officeDocument/2006/relationships/tags" Target="../tags/tag14.xml"/><Relationship Id="rId2" Type="http://schemas.openxmlformats.org/officeDocument/2006/relationships/tags" Target="../tags/tag13.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21.xml"/><Relationship Id="rId3" Type="http://schemas.openxmlformats.org/officeDocument/2006/relationships/tags" Target="../tags/tag20.xml"/><Relationship Id="rId2" Type="http://schemas.openxmlformats.org/officeDocument/2006/relationships/tags" Target="../tags/tag19.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4" Type="http://schemas.openxmlformats.org/officeDocument/2006/relationships/tags" Target="../tags/tag27.xml"/><Relationship Id="rId3" Type="http://schemas.openxmlformats.org/officeDocument/2006/relationships/tags" Target="../tags/tag26.xml"/><Relationship Id="rId2" Type="http://schemas.openxmlformats.org/officeDocument/2006/relationships/tags" Target="../tags/tag25.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新课导入">
    <p:bg>
      <p:bgPr>
        <a:solidFill>
          <a:schemeClr val="bg2"/>
        </a:solidFill>
        <a:effectLst/>
      </p:bgPr>
    </p:bg>
    <p:spTree>
      <p:nvGrpSpPr>
        <p:cNvPr id="1" name=""/>
        <p:cNvGrpSpPr/>
        <p:nvPr/>
      </p:nvGrpSpPr>
      <p:grpSpPr>
        <a:xfrm>
          <a:off x="0" y="0"/>
          <a:ext cx="0" cy="0"/>
          <a:chOff x="0" y="0"/>
          <a:chExt cx="0" cy="0"/>
        </a:xfrm>
      </p:grpSpPr>
      <p:sp>
        <p:nvSpPr>
          <p:cNvPr id="7" name="矩形 6"/>
          <p:cNvSpPr/>
          <p:nvPr>
            <p:custDataLst>
              <p:tags r:id="rId2"/>
            </p:custDataLst>
          </p:nvPr>
        </p:nvSpPr>
        <p:spPr>
          <a:xfrm>
            <a:off x="285750" y="704855"/>
            <a:ext cx="8602266" cy="4130279"/>
          </a:xfrm>
          <a:prstGeom prst="rect">
            <a:avLst/>
          </a:prstGeom>
          <a:noFill/>
          <a:ln w="34925" cmpd="sng">
            <a:solidFill>
              <a:schemeClr val="accent5">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68571" tIns="34288" rIns="68571" bIns="34288" rtlCol="0" anchor="ctr"/>
          <a:lstStyle/>
          <a:p>
            <a:pPr algn="ctr" fontAlgn="base"/>
            <a:endParaRPr lang="zh-CN" altLang="en-US" sz="100" strike="noStrike" noProof="1">
              <a:ea typeface="黑体" panose="02010609060101010101" pitchFamily="49" charset="-122"/>
            </a:endParaRPr>
          </a:p>
        </p:txBody>
      </p:sp>
      <p:sp>
        <p:nvSpPr>
          <p:cNvPr id="4" name="文本框 5"/>
          <p:cNvSpPr txBox="1"/>
          <p:nvPr userDrawn="1"/>
        </p:nvSpPr>
        <p:spPr>
          <a:xfrm>
            <a:off x="621888" y="96858"/>
            <a:ext cx="1656184" cy="436245"/>
          </a:xfrm>
          <a:prstGeom prst="rect">
            <a:avLst/>
          </a:prstGeom>
          <a:noFill/>
        </p:spPr>
        <p:txBody>
          <a:bodyPr wrap="square" lIns="68571" tIns="34288" rIns="68571" bIns="34288" rtlCol="0">
            <a:spAutoFit/>
          </a:bodyPr>
          <a:lstStyle/>
          <a:p>
            <a:r>
              <a:rPr lang="zh-CN" altLang="en-US" sz="2400" dirty="0">
                <a:latin typeface="黑体" panose="02010609060101010101" pitchFamily="49" charset="-122"/>
                <a:ea typeface="黑体" panose="02010609060101010101" pitchFamily="49" charset="-122"/>
              </a:rPr>
              <a:t>新课导入</a:t>
            </a:r>
            <a:endParaRPr lang="zh-CN" altLang="en-US" sz="2400" dirty="0">
              <a:latin typeface="黑体" panose="02010609060101010101" pitchFamily="49" charset="-122"/>
              <a:ea typeface="黑体" panose="02010609060101010101" pitchFamily="49" charset="-122"/>
            </a:endParaRPr>
          </a:p>
        </p:txBody>
      </p:sp>
      <p:grpSp>
        <p:nvGrpSpPr>
          <p:cNvPr id="5" name="组合 4"/>
          <p:cNvGrpSpPr/>
          <p:nvPr userDrawn="1"/>
        </p:nvGrpSpPr>
        <p:grpSpPr>
          <a:xfrm>
            <a:off x="294084" y="195486"/>
            <a:ext cx="1685628" cy="354827"/>
            <a:chOff x="392112" y="375411"/>
            <a:chExt cx="2247503" cy="473102"/>
          </a:xfrm>
        </p:grpSpPr>
        <p:sp>
          <p:nvSpPr>
            <p:cNvPr id="6" name="菱形 5"/>
            <p:cNvSpPr/>
            <p:nvPr>
              <p:custDataLst>
                <p:tags r:id="rId3"/>
              </p:custDataLst>
            </p:nvPr>
          </p:nvSpPr>
          <p:spPr>
            <a:xfrm>
              <a:off x="392112" y="375411"/>
              <a:ext cx="384000" cy="384000"/>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kumimoji="1" lang="zh-CN" altLang="en-US" sz="100" strike="noStrike" noProof="1">
                <a:ln>
                  <a:solidFill>
                    <a:srgbClr val="E6A774"/>
                  </a:solidFill>
                </a:ln>
                <a:solidFill>
                  <a:srgbClr val="E6A774"/>
                </a:solidFill>
                <a:ea typeface="黑体" panose="02010609060101010101" pitchFamily="49" charset="-122"/>
              </a:endParaRPr>
            </a:p>
          </p:txBody>
        </p:sp>
        <p:cxnSp>
          <p:nvCxnSpPr>
            <p:cNvPr id="8" name="直接连接符 7"/>
            <p:cNvCxnSpPr/>
            <p:nvPr>
              <p:custDataLst>
                <p:tags r:id="rId4"/>
              </p:custDataLst>
            </p:nvPr>
          </p:nvCxnSpPr>
          <p:spPr>
            <a:xfrm>
              <a:off x="421415" y="848513"/>
              <a:ext cx="2218200" cy="0"/>
            </a:xfrm>
            <a:prstGeom prst="line">
              <a:avLst/>
            </a:prstGeom>
            <a:ln w="31750">
              <a:solidFill>
                <a:srgbClr val="009FB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学习任务三">
    <p:bg>
      <p:bgPr>
        <a:solidFill>
          <a:schemeClr val="bg2"/>
        </a:solidFill>
        <a:effectLst/>
      </p:bgPr>
    </p:bg>
    <p:spTree>
      <p:nvGrpSpPr>
        <p:cNvPr id="1" name=""/>
        <p:cNvGrpSpPr/>
        <p:nvPr/>
      </p:nvGrpSpPr>
      <p:grpSpPr>
        <a:xfrm>
          <a:off x="0" y="0"/>
          <a:ext cx="0" cy="0"/>
          <a:chOff x="0" y="0"/>
          <a:chExt cx="0" cy="0"/>
        </a:xfrm>
      </p:grpSpPr>
      <p:sp>
        <p:nvSpPr>
          <p:cNvPr id="7" name="矩形 6"/>
          <p:cNvSpPr/>
          <p:nvPr>
            <p:custDataLst>
              <p:tags r:id="rId2"/>
            </p:custDataLst>
          </p:nvPr>
        </p:nvSpPr>
        <p:spPr>
          <a:xfrm>
            <a:off x="285750" y="704855"/>
            <a:ext cx="8602266" cy="4130279"/>
          </a:xfrm>
          <a:prstGeom prst="rect">
            <a:avLst/>
          </a:prstGeom>
          <a:noFill/>
          <a:ln w="34925" cmpd="sng">
            <a:solidFill>
              <a:schemeClr val="accent5">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68571" tIns="34288" rIns="68571" bIns="34288" rtlCol="0" anchor="ctr"/>
          <a:lstStyle/>
          <a:p>
            <a:pPr algn="ctr" fontAlgn="base"/>
            <a:endParaRPr lang="zh-CN" altLang="en-US" sz="100" strike="noStrike" noProof="1">
              <a:ea typeface="黑体" panose="02010609060101010101" pitchFamily="49" charset="-122"/>
            </a:endParaRPr>
          </a:p>
        </p:txBody>
      </p:sp>
      <p:sp>
        <p:nvSpPr>
          <p:cNvPr id="4" name="文本框 5"/>
          <p:cNvSpPr txBox="1"/>
          <p:nvPr userDrawn="1"/>
        </p:nvSpPr>
        <p:spPr>
          <a:xfrm>
            <a:off x="621888" y="96858"/>
            <a:ext cx="1933888" cy="436245"/>
          </a:xfrm>
          <a:prstGeom prst="rect">
            <a:avLst/>
          </a:prstGeom>
          <a:noFill/>
        </p:spPr>
        <p:txBody>
          <a:bodyPr wrap="square" lIns="68571" tIns="34288" rIns="68571" bIns="34288" rtlCol="0">
            <a:spAutoFit/>
          </a:bodyPr>
          <a:lstStyle/>
          <a:p>
            <a:r>
              <a:rPr lang="zh-CN" altLang="en-US" sz="2400" dirty="0" smtClean="0">
                <a:latin typeface="黑体" panose="02010609060101010101" pitchFamily="49" charset="-122"/>
                <a:ea typeface="黑体" panose="02010609060101010101" pitchFamily="49" charset="-122"/>
              </a:rPr>
              <a:t>学习任务三</a:t>
            </a:r>
            <a:endParaRPr lang="zh-CN" altLang="en-US" sz="2400" dirty="0">
              <a:latin typeface="黑体" panose="02010609060101010101" pitchFamily="49" charset="-122"/>
              <a:ea typeface="黑体" panose="02010609060101010101" pitchFamily="49" charset="-122"/>
            </a:endParaRPr>
          </a:p>
        </p:txBody>
      </p:sp>
      <p:grpSp>
        <p:nvGrpSpPr>
          <p:cNvPr id="5" name="组合 4"/>
          <p:cNvGrpSpPr/>
          <p:nvPr userDrawn="1"/>
        </p:nvGrpSpPr>
        <p:grpSpPr>
          <a:xfrm>
            <a:off x="294084" y="195486"/>
            <a:ext cx="2045668" cy="354827"/>
            <a:chOff x="392112" y="375411"/>
            <a:chExt cx="2727556" cy="473102"/>
          </a:xfrm>
        </p:grpSpPr>
        <p:sp>
          <p:nvSpPr>
            <p:cNvPr id="6" name="菱形 5"/>
            <p:cNvSpPr/>
            <p:nvPr>
              <p:custDataLst>
                <p:tags r:id="rId3"/>
              </p:custDataLst>
            </p:nvPr>
          </p:nvSpPr>
          <p:spPr>
            <a:xfrm>
              <a:off x="392112" y="375411"/>
              <a:ext cx="384000" cy="384000"/>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kumimoji="1" lang="zh-CN" altLang="en-US" sz="100" strike="noStrike" noProof="1">
                <a:ln>
                  <a:solidFill>
                    <a:srgbClr val="E6A774"/>
                  </a:solidFill>
                </a:ln>
                <a:solidFill>
                  <a:srgbClr val="E6A774"/>
                </a:solidFill>
                <a:ea typeface="黑体" panose="02010609060101010101" pitchFamily="49" charset="-122"/>
              </a:endParaRPr>
            </a:p>
          </p:txBody>
        </p:sp>
        <p:cxnSp>
          <p:nvCxnSpPr>
            <p:cNvPr id="8" name="直接连接符 7"/>
            <p:cNvCxnSpPr/>
            <p:nvPr>
              <p:custDataLst>
                <p:tags r:id="rId4"/>
              </p:custDataLst>
            </p:nvPr>
          </p:nvCxnSpPr>
          <p:spPr>
            <a:xfrm>
              <a:off x="421415" y="848513"/>
              <a:ext cx="2698253" cy="0"/>
            </a:xfrm>
            <a:prstGeom prst="line">
              <a:avLst/>
            </a:prstGeom>
            <a:ln w="31750">
              <a:solidFill>
                <a:srgbClr val="009FB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边框">
    <p:spTree>
      <p:nvGrpSpPr>
        <p:cNvPr id="1" name=""/>
        <p:cNvGrpSpPr/>
        <p:nvPr/>
      </p:nvGrpSpPr>
      <p:grpSpPr>
        <a:xfrm>
          <a:off x="0" y="0"/>
          <a:ext cx="0" cy="0"/>
          <a:chOff x="0" y="0"/>
          <a:chExt cx="0" cy="0"/>
        </a:xfrm>
      </p:grpSpPr>
      <p:sp>
        <p:nvSpPr>
          <p:cNvPr id="6" name="矩形 5"/>
          <p:cNvSpPr/>
          <p:nvPr userDrawn="1">
            <p:custDataLst>
              <p:tags r:id="rId2"/>
            </p:custDataLst>
          </p:nvPr>
        </p:nvSpPr>
        <p:spPr>
          <a:xfrm>
            <a:off x="285750" y="704855"/>
            <a:ext cx="8602266" cy="4130279"/>
          </a:xfrm>
          <a:prstGeom prst="rect">
            <a:avLst/>
          </a:prstGeom>
          <a:noFill/>
          <a:ln w="34925" cmpd="sng">
            <a:solidFill>
              <a:schemeClr val="accent5">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68571" tIns="34288" rIns="68571" bIns="34288" rtlCol="0" anchor="ctr"/>
          <a:lstStyle/>
          <a:p>
            <a:pPr algn="ctr" fontAlgn="base"/>
            <a:endParaRPr lang="zh-CN" altLang="en-US" sz="100" strike="noStrike" noProof="1">
              <a:ea typeface="黑体" panose="02010609060101010101" pitchFamily="49" charset="-122"/>
            </a:endParaRPr>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空白">
    <p:spTree>
      <p:nvGrpSpPr>
        <p:cNvPr id="1" name=""/>
        <p:cNvGrpSpPr/>
        <p:nvPr/>
      </p:nvGrpSpPr>
      <p:grpSpPr>
        <a:xfrm>
          <a:off x="0" y="0"/>
          <a:ext cx="0" cy="0"/>
          <a:chOff x="0" y="0"/>
          <a:chExt cx="0" cy="0"/>
        </a:xfrm>
      </p:grpSpPr>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4" name="日期占位符 3"/>
          <p:cNvSpPr>
            <a:spLocks noGrp="1"/>
          </p:cNvSpPr>
          <p:nvPr>
            <p:ph type="dt" sz="half" idx="10"/>
          </p:nvPr>
        </p:nvSpPr>
        <p:spPr>
          <a:xfrm>
            <a:off x="458788" y="4737930"/>
            <a:ext cx="2025650" cy="236579"/>
          </a:xfrm>
        </p:spPr>
        <p:txBody>
          <a:bodyPr lIns="68580" tIns="34290" rIns="68580" bIns="34290"/>
          <a:lstStyle/>
          <a:p>
            <a:pPr fontAlgn="auto"/>
            <a:fld id="{760FBDFE-C587-4B4C-A407-44438C67B59E}" type="datetimeFigureOut">
              <a:rPr lang="zh-CN" altLang="en-US" sz="800" strike="noStrike" noProof="1" smtClean="0">
                <a:latin typeface="+mn-lt"/>
                <a:ea typeface="+mn-ea"/>
                <a:cs typeface="+mn-cs"/>
              </a:rPr>
            </a:fld>
            <a:endParaRPr lang="zh-CN" altLang="en-US" strike="noStrike" noProof="1"/>
          </a:p>
        </p:txBody>
      </p:sp>
      <p:sp>
        <p:nvSpPr>
          <p:cNvPr id="5" name="页脚占位符 4"/>
          <p:cNvSpPr>
            <a:spLocks noGrp="1"/>
          </p:cNvSpPr>
          <p:nvPr>
            <p:ph type="ftr" sz="quarter" idx="11"/>
          </p:nvPr>
        </p:nvSpPr>
        <p:spPr>
          <a:xfrm>
            <a:off x="3087689" y="4737930"/>
            <a:ext cx="2968625" cy="236579"/>
          </a:xfrm>
        </p:spPr>
        <p:txBody>
          <a:bodyPr lIns="68580" tIns="34290" rIns="68580" bIns="34290"/>
          <a:lstStyle/>
          <a:p>
            <a:pPr fontAlgn="auto"/>
            <a:endParaRPr lang="zh-CN" altLang="en-US" strike="noStrike" noProof="1"/>
          </a:p>
        </p:txBody>
      </p:sp>
      <p:sp>
        <p:nvSpPr>
          <p:cNvPr id="6" name="灯片编号占位符 5"/>
          <p:cNvSpPr>
            <a:spLocks noGrp="1"/>
          </p:cNvSpPr>
          <p:nvPr>
            <p:ph type="sldNum" sz="quarter" idx="12"/>
          </p:nvPr>
        </p:nvSpPr>
        <p:spPr>
          <a:xfrm>
            <a:off x="6657976" y="4737930"/>
            <a:ext cx="2025650" cy="236579"/>
          </a:xfrm>
        </p:spPr>
        <p:txBody>
          <a:bodyPr lIns="68580" tIns="34290" rIns="68580" bIns="34290"/>
          <a:lstStyle/>
          <a:p>
            <a:pPr fontAlgn="auto"/>
            <a:fld id="{49AE70B2-8BF9-45C0-BB95-33D1B9D3A854}" type="slidenum">
              <a:rPr lang="zh-CN" altLang="en-US" sz="800" strike="noStrike" noProof="1" smtClean="0">
                <a:latin typeface="+mn-lt"/>
                <a:ea typeface="+mn-ea"/>
                <a:cs typeface="+mn-cs"/>
              </a:rPr>
            </a:fld>
            <a:endParaRPr lang="zh-CN" altLang="en-US" strike="noStrike" noProof="1"/>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学习目标">
    <p:bg>
      <p:bgPr>
        <a:solidFill>
          <a:schemeClr val="bg2"/>
        </a:solidFill>
        <a:effectLst/>
      </p:bgPr>
    </p:bg>
    <p:spTree>
      <p:nvGrpSpPr>
        <p:cNvPr id="1" name=""/>
        <p:cNvGrpSpPr/>
        <p:nvPr/>
      </p:nvGrpSpPr>
      <p:grpSpPr>
        <a:xfrm>
          <a:off x="0" y="0"/>
          <a:ext cx="0" cy="0"/>
          <a:chOff x="0" y="0"/>
          <a:chExt cx="0" cy="0"/>
        </a:xfrm>
      </p:grpSpPr>
      <p:sp>
        <p:nvSpPr>
          <p:cNvPr id="7" name="矩形 6"/>
          <p:cNvSpPr/>
          <p:nvPr>
            <p:custDataLst>
              <p:tags r:id="rId2"/>
            </p:custDataLst>
          </p:nvPr>
        </p:nvSpPr>
        <p:spPr>
          <a:xfrm>
            <a:off x="285750" y="704855"/>
            <a:ext cx="8602266" cy="4130279"/>
          </a:xfrm>
          <a:prstGeom prst="rect">
            <a:avLst/>
          </a:prstGeom>
          <a:noFill/>
          <a:ln w="34925" cmpd="sng">
            <a:solidFill>
              <a:schemeClr val="accent5">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68571" tIns="34288" rIns="68571" bIns="34288" rtlCol="0" anchor="ctr"/>
          <a:lstStyle/>
          <a:p>
            <a:pPr algn="ctr" fontAlgn="base"/>
            <a:endParaRPr lang="zh-CN" altLang="en-US" sz="100" strike="noStrike" noProof="1">
              <a:ea typeface="黑体" panose="02010609060101010101" pitchFamily="49" charset="-122"/>
            </a:endParaRPr>
          </a:p>
        </p:txBody>
      </p:sp>
      <p:sp>
        <p:nvSpPr>
          <p:cNvPr id="5" name="文本框 5"/>
          <p:cNvSpPr txBox="1"/>
          <p:nvPr userDrawn="1"/>
        </p:nvSpPr>
        <p:spPr>
          <a:xfrm>
            <a:off x="621888" y="96858"/>
            <a:ext cx="1656184" cy="436245"/>
          </a:xfrm>
          <a:prstGeom prst="rect">
            <a:avLst/>
          </a:prstGeom>
          <a:noFill/>
        </p:spPr>
        <p:txBody>
          <a:bodyPr wrap="square" lIns="68571" tIns="34288" rIns="68571" bIns="34288" rtlCol="0">
            <a:spAutoFit/>
          </a:bodyPr>
          <a:lstStyle/>
          <a:p>
            <a:r>
              <a:rPr lang="zh-CN" altLang="en-US" sz="2400" dirty="0" smtClean="0">
                <a:latin typeface="黑体" panose="02010609060101010101" pitchFamily="49" charset="-122"/>
                <a:ea typeface="黑体" panose="02010609060101010101" pitchFamily="49" charset="-122"/>
              </a:rPr>
              <a:t>学习目标</a:t>
            </a:r>
            <a:endParaRPr lang="zh-CN" altLang="en-US" sz="2400" dirty="0">
              <a:latin typeface="黑体" panose="02010609060101010101" pitchFamily="49" charset="-122"/>
              <a:ea typeface="黑体" panose="02010609060101010101" pitchFamily="49" charset="-122"/>
            </a:endParaRPr>
          </a:p>
        </p:txBody>
      </p:sp>
      <p:grpSp>
        <p:nvGrpSpPr>
          <p:cNvPr id="6" name="组合 5"/>
          <p:cNvGrpSpPr/>
          <p:nvPr userDrawn="1"/>
        </p:nvGrpSpPr>
        <p:grpSpPr>
          <a:xfrm>
            <a:off x="294084" y="195486"/>
            <a:ext cx="1685628" cy="354827"/>
            <a:chOff x="392112" y="375411"/>
            <a:chExt cx="2247503" cy="473102"/>
          </a:xfrm>
        </p:grpSpPr>
        <p:sp>
          <p:nvSpPr>
            <p:cNvPr id="8" name="菱形 7"/>
            <p:cNvSpPr/>
            <p:nvPr>
              <p:custDataLst>
                <p:tags r:id="rId3"/>
              </p:custDataLst>
            </p:nvPr>
          </p:nvSpPr>
          <p:spPr>
            <a:xfrm>
              <a:off x="392112" y="375411"/>
              <a:ext cx="384000" cy="384000"/>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kumimoji="1" lang="zh-CN" altLang="en-US" sz="100" strike="noStrike" noProof="1">
                <a:ln>
                  <a:solidFill>
                    <a:srgbClr val="E6A774"/>
                  </a:solidFill>
                </a:ln>
                <a:solidFill>
                  <a:srgbClr val="E6A774"/>
                </a:solidFill>
                <a:ea typeface="黑体" panose="02010609060101010101" pitchFamily="49" charset="-122"/>
              </a:endParaRPr>
            </a:p>
          </p:txBody>
        </p:sp>
        <p:cxnSp>
          <p:nvCxnSpPr>
            <p:cNvPr id="9" name="直接连接符 8"/>
            <p:cNvCxnSpPr/>
            <p:nvPr>
              <p:custDataLst>
                <p:tags r:id="rId4"/>
              </p:custDataLst>
            </p:nvPr>
          </p:nvCxnSpPr>
          <p:spPr>
            <a:xfrm>
              <a:off x="421415" y="848513"/>
              <a:ext cx="2218200" cy="0"/>
            </a:xfrm>
            <a:prstGeom prst="line">
              <a:avLst/>
            </a:prstGeom>
            <a:ln w="31750">
              <a:solidFill>
                <a:srgbClr val="009FB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课堂总结">
    <p:bg>
      <p:bgPr>
        <a:solidFill>
          <a:schemeClr val="bg2"/>
        </a:solidFill>
        <a:effectLst/>
      </p:bgPr>
    </p:bg>
    <p:spTree>
      <p:nvGrpSpPr>
        <p:cNvPr id="1" name=""/>
        <p:cNvGrpSpPr/>
        <p:nvPr/>
      </p:nvGrpSpPr>
      <p:grpSpPr>
        <a:xfrm>
          <a:off x="0" y="0"/>
          <a:ext cx="0" cy="0"/>
          <a:chOff x="0" y="0"/>
          <a:chExt cx="0" cy="0"/>
        </a:xfrm>
      </p:grpSpPr>
      <p:sp>
        <p:nvSpPr>
          <p:cNvPr id="7" name="矩形 6"/>
          <p:cNvSpPr/>
          <p:nvPr>
            <p:custDataLst>
              <p:tags r:id="rId2"/>
            </p:custDataLst>
          </p:nvPr>
        </p:nvSpPr>
        <p:spPr>
          <a:xfrm>
            <a:off x="285750" y="704855"/>
            <a:ext cx="8602266" cy="4130279"/>
          </a:xfrm>
          <a:prstGeom prst="rect">
            <a:avLst/>
          </a:prstGeom>
          <a:noFill/>
          <a:ln w="34925" cmpd="sng">
            <a:solidFill>
              <a:schemeClr val="accent5">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68571" tIns="34288" rIns="68571" bIns="34288" rtlCol="0" anchor="ctr"/>
          <a:lstStyle/>
          <a:p>
            <a:pPr algn="ctr" fontAlgn="base"/>
            <a:endParaRPr lang="zh-CN" altLang="en-US" sz="100" strike="noStrike" noProof="1">
              <a:ea typeface="黑体" panose="02010609060101010101" pitchFamily="49" charset="-122"/>
            </a:endParaRPr>
          </a:p>
        </p:txBody>
      </p:sp>
      <p:sp>
        <p:nvSpPr>
          <p:cNvPr id="5" name="文本框 5"/>
          <p:cNvSpPr txBox="1"/>
          <p:nvPr userDrawn="1"/>
        </p:nvSpPr>
        <p:spPr>
          <a:xfrm>
            <a:off x="621888" y="96858"/>
            <a:ext cx="1656184" cy="436245"/>
          </a:xfrm>
          <a:prstGeom prst="rect">
            <a:avLst/>
          </a:prstGeom>
          <a:noFill/>
        </p:spPr>
        <p:txBody>
          <a:bodyPr wrap="square" lIns="68571" tIns="34288" rIns="68571" bIns="34288" rtlCol="0">
            <a:spAutoFit/>
          </a:bodyPr>
          <a:lstStyle/>
          <a:p>
            <a:r>
              <a:rPr lang="zh-CN" altLang="en-US" sz="2400" dirty="0" smtClean="0">
                <a:latin typeface="黑体" panose="02010609060101010101" pitchFamily="49" charset="-122"/>
                <a:ea typeface="黑体" panose="02010609060101010101" pitchFamily="49" charset="-122"/>
              </a:rPr>
              <a:t>课堂总结</a:t>
            </a:r>
            <a:endParaRPr lang="zh-CN" altLang="en-US" sz="2400" dirty="0">
              <a:latin typeface="黑体" panose="02010609060101010101" pitchFamily="49" charset="-122"/>
              <a:ea typeface="黑体" panose="02010609060101010101" pitchFamily="49" charset="-122"/>
            </a:endParaRPr>
          </a:p>
        </p:txBody>
      </p:sp>
      <p:grpSp>
        <p:nvGrpSpPr>
          <p:cNvPr id="6" name="组合 5"/>
          <p:cNvGrpSpPr/>
          <p:nvPr userDrawn="1"/>
        </p:nvGrpSpPr>
        <p:grpSpPr>
          <a:xfrm>
            <a:off x="294084" y="195486"/>
            <a:ext cx="1685628" cy="354827"/>
            <a:chOff x="392112" y="375411"/>
            <a:chExt cx="2247503" cy="473102"/>
          </a:xfrm>
        </p:grpSpPr>
        <p:sp>
          <p:nvSpPr>
            <p:cNvPr id="8" name="菱形 7"/>
            <p:cNvSpPr/>
            <p:nvPr>
              <p:custDataLst>
                <p:tags r:id="rId3"/>
              </p:custDataLst>
            </p:nvPr>
          </p:nvSpPr>
          <p:spPr>
            <a:xfrm>
              <a:off x="392112" y="375411"/>
              <a:ext cx="384000" cy="384000"/>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kumimoji="1" lang="zh-CN" altLang="en-US" sz="100" strike="noStrike" noProof="1">
                <a:ln>
                  <a:solidFill>
                    <a:srgbClr val="E6A774"/>
                  </a:solidFill>
                </a:ln>
                <a:solidFill>
                  <a:srgbClr val="E6A774"/>
                </a:solidFill>
                <a:ea typeface="黑体" panose="02010609060101010101" pitchFamily="49" charset="-122"/>
              </a:endParaRPr>
            </a:p>
          </p:txBody>
        </p:sp>
        <p:cxnSp>
          <p:nvCxnSpPr>
            <p:cNvPr id="9" name="直接连接符 8"/>
            <p:cNvCxnSpPr/>
            <p:nvPr>
              <p:custDataLst>
                <p:tags r:id="rId4"/>
              </p:custDataLst>
            </p:nvPr>
          </p:nvCxnSpPr>
          <p:spPr>
            <a:xfrm>
              <a:off x="421415" y="848513"/>
              <a:ext cx="2218200" cy="0"/>
            </a:xfrm>
            <a:prstGeom prst="line">
              <a:avLst/>
            </a:prstGeom>
            <a:ln w="31750">
              <a:solidFill>
                <a:srgbClr val="009FB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相关史事">
    <p:bg>
      <p:bgPr>
        <a:solidFill>
          <a:schemeClr val="bg2"/>
        </a:solidFill>
        <a:effectLst/>
      </p:bgPr>
    </p:bg>
    <p:spTree>
      <p:nvGrpSpPr>
        <p:cNvPr id="1" name=""/>
        <p:cNvGrpSpPr/>
        <p:nvPr/>
      </p:nvGrpSpPr>
      <p:grpSpPr>
        <a:xfrm>
          <a:off x="0" y="0"/>
          <a:ext cx="0" cy="0"/>
          <a:chOff x="0" y="0"/>
          <a:chExt cx="0" cy="0"/>
        </a:xfrm>
      </p:grpSpPr>
      <p:sp>
        <p:nvSpPr>
          <p:cNvPr id="7" name="矩形 6"/>
          <p:cNvSpPr/>
          <p:nvPr>
            <p:custDataLst>
              <p:tags r:id="rId2"/>
            </p:custDataLst>
          </p:nvPr>
        </p:nvSpPr>
        <p:spPr>
          <a:xfrm>
            <a:off x="285750" y="704855"/>
            <a:ext cx="8602266" cy="4130279"/>
          </a:xfrm>
          <a:prstGeom prst="rect">
            <a:avLst/>
          </a:prstGeom>
          <a:noFill/>
          <a:ln w="34925" cmpd="sng">
            <a:solidFill>
              <a:schemeClr val="accent5">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68571" tIns="34288" rIns="68571" bIns="34288" rtlCol="0" anchor="ctr"/>
          <a:lstStyle/>
          <a:p>
            <a:pPr algn="ctr" fontAlgn="base"/>
            <a:endParaRPr lang="zh-CN" altLang="en-US" sz="100" strike="noStrike" noProof="1">
              <a:ea typeface="黑体" panose="02010609060101010101" pitchFamily="49" charset="-122"/>
            </a:endParaRPr>
          </a:p>
        </p:txBody>
      </p:sp>
      <p:sp>
        <p:nvSpPr>
          <p:cNvPr id="4" name="文本框 5"/>
          <p:cNvSpPr txBox="1"/>
          <p:nvPr userDrawn="1"/>
        </p:nvSpPr>
        <p:spPr>
          <a:xfrm>
            <a:off x="621888" y="96858"/>
            <a:ext cx="1656184" cy="436245"/>
          </a:xfrm>
          <a:prstGeom prst="rect">
            <a:avLst/>
          </a:prstGeom>
          <a:noFill/>
        </p:spPr>
        <p:txBody>
          <a:bodyPr wrap="square" lIns="68571" tIns="34288" rIns="68571" bIns="34288" rtlCol="0">
            <a:spAutoFit/>
          </a:bodyPr>
          <a:lstStyle/>
          <a:p>
            <a:r>
              <a:rPr lang="zh-CN" altLang="en-US" sz="2400" dirty="0" smtClean="0">
                <a:latin typeface="黑体" panose="02010609060101010101" pitchFamily="49" charset="-122"/>
                <a:ea typeface="黑体" panose="02010609060101010101" pitchFamily="49" charset="-122"/>
              </a:rPr>
              <a:t>相关史事</a:t>
            </a:r>
            <a:endParaRPr lang="zh-CN" altLang="en-US" sz="2400" dirty="0">
              <a:latin typeface="黑体" panose="02010609060101010101" pitchFamily="49" charset="-122"/>
              <a:ea typeface="黑体" panose="02010609060101010101" pitchFamily="49" charset="-122"/>
            </a:endParaRPr>
          </a:p>
        </p:txBody>
      </p:sp>
      <p:grpSp>
        <p:nvGrpSpPr>
          <p:cNvPr id="5" name="组合 4"/>
          <p:cNvGrpSpPr/>
          <p:nvPr userDrawn="1"/>
        </p:nvGrpSpPr>
        <p:grpSpPr>
          <a:xfrm>
            <a:off x="294084" y="195486"/>
            <a:ext cx="1685628" cy="354827"/>
            <a:chOff x="392112" y="375411"/>
            <a:chExt cx="2247503" cy="473102"/>
          </a:xfrm>
        </p:grpSpPr>
        <p:sp>
          <p:nvSpPr>
            <p:cNvPr id="6" name="菱形 5"/>
            <p:cNvSpPr/>
            <p:nvPr>
              <p:custDataLst>
                <p:tags r:id="rId3"/>
              </p:custDataLst>
            </p:nvPr>
          </p:nvSpPr>
          <p:spPr>
            <a:xfrm>
              <a:off x="392112" y="375411"/>
              <a:ext cx="384000" cy="384000"/>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kumimoji="1" lang="zh-CN" altLang="en-US" sz="100" strike="noStrike" noProof="1">
                <a:ln>
                  <a:solidFill>
                    <a:srgbClr val="E6A774"/>
                  </a:solidFill>
                </a:ln>
                <a:solidFill>
                  <a:srgbClr val="E6A774"/>
                </a:solidFill>
                <a:ea typeface="黑体" panose="02010609060101010101" pitchFamily="49" charset="-122"/>
              </a:endParaRPr>
            </a:p>
          </p:txBody>
        </p:sp>
        <p:cxnSp>
          <p:nvCxnSpPr>
            <p:cNvPr id="8" name="直接连接符 7"/>
            <p:cNvCxnSpPr/>
            <p:nvPr>
              <p:custDataLst>
                <p:tags r:id="rId4"/>
              </p:custDataLst>
            </p:nvPr>
          </p:nvCxnSpPr>
          <p:spPr>
            <a:xfrm>
              <a:off x="421415" y="848513"/>
              <a:ext cx="2218200" cy="0"/>
            </a:xfrm>
            <a:prstGeom prst="line">
              <a:avLst/>
            </a:prstGeom>
            <a:ln w="31750">
              <a:solidFill>
                <a:srgbClr val="009FB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知识链接">
    <p:bg>
      <p:bgPr>
        <a:solidFill>
          <a:schemeClr val="bg2"/>
        </a:solidFill>
        <a:effectLst/>
      </p:bgPr>
    </p:bg>
    <p:spTree>
      <p:nvGrpSpPr>
        <p:cNvPr id="1" name=""/>
        <p:cNvGrpSpPr/>
        <p:nvPr/>
      </p:nvGrpSpPr>
      <p:grpSpPr>
        <a:xfrm>
          <a:off x="0" y="0"/>
          <a:ext cx="0" cy="0"/>
          <a:chOff x="0" y="0"/>
          <a:chExt cx="0" cy="0"/>
        </a:xfrm>
      </p:grpSpPr>
      <p:sp>
        <p:nvSpPr>
          <p:cNvPr id="7" name="矩形 6"/>
          <p:cNvSpPr/>
          <p:nvPr>
            <p:custDataLst>
              <p:tags r:id="rId2"/>
            </p:custDataLst>
          </p:nvPr>
        </p:nvSpPr>
        <p:spPr>
          <a:xfrm>
            <a:off x="285750" y="704855"/>
            <a:ext cx="8602266" cy="4130279"/>
          </a:xfrm>
          <a:prstGeom prst="rect">
            <a:avLst/>
          </a:prstGeom>
          <a:noFill/>
          <a:ln w="34925" cmpd="sng">
            <a:solidFill>
              <a:schemeClr val="accent5">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68571" tIns="34288" rIns="68571" bIns="34288" rtlCol="0" anchor="ctr"/>
          <a:lstStyle/>
          <a:p>
            <a:pPr algn="ctr" fontAlgn="base"/>
            <a:endParaRPr lang="zh-CN" altLang="en-US" sz="100" strike="noStrike" noProof="1">
              <a:ea typeface="黑体" panose="02010609060101010101" pitchFamily="49" charset="-122"/>
            </a:endParaRPr>
          </a:p>
        </p:txBody>
      </p:sp>
      <p:sp>
        <p:nvSpPr>
          <p:cNvPr id="4" name="文本框 5"/>
          <p:cNvSpPr txBox="1"/>
          <p:nvPr userDrawn="1"/>
        </p:nvSpPr>
        <p:spPr>
          <a:xfrm>
            <a:off x="621888" y="96858"/>
            <a:ext cx="1656184" cy="436245"/>
          </a:xfrm>
          <a:prstGeom prst="rect">
            <a:avLst/>
          </a:prstGeom>
          <a:noFill/>
        </p:spPr>
        <p:txBody>
          <a:bodyPr wrap="square" lIns="68571" tIns="34288" rIns="68571" bIns="34288" rtlCol="0">
            <a:spAutoFit/>
          </a:bodyPr>
          <a:lstStyle/>
          <a:p>
            <a:r>
              <a:rPr lang="zh-CN" altLang="en-US" sz="2400" dirty="0" smtClean="0">
                <a:latin typeface="黑体" panose="02010609060101010101" pitchFamily="49" charset="-122"/>
                <a:ea typeface="黑体" panose="02010609060101010101" pitchFamily="49" charset="-122"/>
              </a:rPr>
              <a:t>知识链接</a:t>
            </a:r>
            <a:endParaRPr lang="zh-CN" altLang="en-US" sz="2400" dirty="0">
              <a:latin typeface="黑体" panose="02010609060101010101" pitchFamily="49" charset="-122"/>
              <a:ea typeface="黑体" panose="02010609060101010101" pitchFamily="49" charset="-122"/>
            </a:endParaRPr>
          </a:p>
        </p:txBody>
      </p:sp>
      <p:grpSp>
        <p:nvGrpSpPr>
          <p:cNvPr id="5" name="组合 4"/>
          <p:cNvGrpSpPr/>
          <p:nvPr userDrawn="1"/>
        </p:nvGrpSpPr>
        <p:grpSpPr>
          <a:xfrm>
            <a:off x="294084" y="195486"/>
            <a:ext cx="1685628" cy="354827"/>
            <a:chOff x="392112" y="375411"/>
            <a:chExt cx="2247503" cy="473102"/>
          </a:xfrm>
        </p:grpSpPr>
        <p:sp>
          <p:nvSpPr>
            <p:cNvPr id="6" name="菱形 5"/>
            <p:cNvSpPr/>
            <p:nvPr>
              <p:custDataLst>
                <p:tags r:id="rId3"/>
              </p:custDataLst>
            </p:nvPr>
          </p:nvSpPr>
          <p:spPr>
            <a:xfrm>
              <a:off x="392112" y="375411"/>
              <a:ext cx="384000" cy="384000"/>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kumimoji="1" lang="zh-CN" altLang="en-US" sz="100" strike="noStrike" noProof="1">
                <a:ln>
                  <a:solidFill>
                    <a:srgbClr val="E6A774"/>
                  </a:solidFill>
                </a:ln>
                <a:solidFill>
                  <a:srgbClr val="E6A774"/>
                </a:solidFill>
                <a:ea typeface="黑体" panose="02010609060101010101" pitchFamily="49" charset="-122"/>
              </a:endParaRPr>
            </a:p>
          </p:txBody>
        </p:sp>
        <p:cxnSp>
          <p:nvCxnSpPr>
            <p:cNvPr id="8" name="直接连接符 7"/>
            <p:cNvCxnSpPr/>
            <p:nvPr>
              <p:custDataLst>
                <p:tags r:id="rId4"/>
              </p:custDataLst>
            </p:nvPr>
          </p:nvCxnSpPr>
          <p:spPr>
            <a:xfrm>
              <a:off x="421415" y="848513"/>
              <a:ext cx="2218200" cy="0"/>
            </a:xfrm>
            <a:prstGeom prst="line">
              <a:avLst/>
            </a:prstGeom>
            <a:ln w="31750">
              <a:solidFill>
                <a:srgbClr val="009FB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知识探究">
    <p:bg>
      <p:bgPr>
        <a:solidFill>
          <a:schemeClr val="bg2"/>
        </a:solidFill>
        <a:effectLst/>
      </p:bgPr>
    </p:bg>
    <p:spTree>
      <p:nvGrpSpPr>
        <p:cNvPr id="1" name=""/>
        <p:cNvGrpSpPr/>
        <p:nvPr/>
      </p:nvGrpSpPr>
      <p:grpSpPr>
        <a:xfrm>
          <a:off x="0" y="0"/>
          <a:ext cx="0" cy="0"/>
          <a:chOff x="0" y="0"/>
          <a:chExt cx="0" cy="0"/>
        </a:xfrm>
      </p:grpSpPr>
      <p:sp>
        <p:nvSpPr>
          <p:cNvPr id="7" name="矩形 6"/>
          <p:cNvSpPr/>
          <p:nvPr>
            <p:custDataLst>
              <p:tags r:id="rId2"/>
            </p:custDataLst>
          </p:nvPr>
        </p:nvSpPr>
        <p:spPr>
          <a:xfrm>
            <a:off x="285750" y="704855"/>
            <a:ext cx="8602266" cy="4130279"/>
          </a:xfrm>
          <a:prstGeom prst="rect">
            <a:avLst/>
          </a:prstGeom>
          <a:noFill/>
          <a:ln w="34925" cmpd="sng">
            <a:solidFill>
              <a:schemeClr val="accent5">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68571" tIns="34288" rIns="68571" bIns="34288" rtlCol="0" anchor="ctr"/>
          <a:lstStyle/>
          <a:p>
            <a:pPr algn="ctr" fontAlgn="base"/>
            <a:endParaRPr lang="zh-CN" altLang="en-US" sz="100" strike="noStrike" noProof="1">
              <a:ea typeface="黑体" panose="02010609060101010101" pitchFamily="49" charset="-122"/>
            </a:endParaRPr>
          </a:p>
        </p:txBody>
      </p:sp>
      <p:sp>
        <p:nvSpPr>
          <p:cNvPr id="4" name="文本框 5"/>
          <p:cNvSpPr txBox="1"/>
          <p:nvPr userDrawn="1"/>
        </p:nvSpPr>
        <p:spPr>
          <a:xfrm>
            <a:off x="621888" y="96858"/>
            <a:ext cx="1656184" cy="436245"/>
          </a:xfrm>
          <a:prstGeom prst="rect">
            <a:avLst/>
          </a:prstGeom>
          <a:noFill/>
        </p:spPr>
        <p:txBody>
          <a:bodyPr wrap="square" lIns="68571" tIns="34288" rIns="68571" bIns="34288" rtlCol="0">
            <a:spAutoFit/>
          </a:bodyPr>
          <a:lstStyle/>
          <a:p>
            <a:r>
              <a:rPr lang="zh-CN" altLang="en-US" sz="2400" dirty="0" smtClean="0">
                <a:latin typeface="黑体" panose="02010609060101010101" pitchFamily="49" charset="-122"/>
                <a:ea typeface="黑体" panose="02010609060101010101" pitchFamily="49" charset="-122"/>
              </a:rPr>
              <a:t>知识探究</a:t>
            </a:r>
            <a:endParaRPr lang="zh-CN" altLang="en-US" sz="2400" dirty="0">
              <a:latin typeface="黑体" panose="02010609060101010101" pitchFamily="49" charset="-122"/>
              <a:ea typeface="黑体" panose="02010609060101010101" pitchFamily="49" charset="-122"/>
            </a:endParaRPr>
          </a:p>
        </p:txBody>
      </p:sp>
      <p:grpSp>
        <p:nvGrpSpPr>
          <p:cNvPr id="5" name="组合 4"/>
          <p:cNvGrpSpPr/>
          <p:nvPr userDrawn="1"/>
        </p:nvGrpSpPr>
        <p:grpSpPr>
          <a:xfrm>
            <a:off x="294084" y="195486"/>
            <a:ext cx="1685628" cy="354827"/>
            <a:chOff x="392112" y="375411"/>
            <a:chExt cx="2247503" cy="473102"/>
          </a:xfrm>
        </p:grpSpPr>
        <p:sp>
          <p:nvSpPr>
            <p:cNvPr id="6" name="菱形 5"/>
            <p:cNvSpPr/>
            <p:nvPr>
              <p:custDataLst>
                <p:tags r:id="rId3"/>
              </p:custDataLst>
            </p:nvPr>
          </p:nvSpPr>
          <p:spPr>
            <a:xfrm>
              <a:off x="392112" y="375411"/>
              <a:ext cx="384000" cy="384000"/>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kumimoji="1" lang="zh-CN" altLang="en-US" sz="100" strike="noStrike" noProof="1">
                <a:ln>
                  <a:solidFill>
                    <a:srgbClr val="E6A774"/>
                  </a:solidFill>
                </a:ln>
                <a:solidFill>
                  <a:srgbClr val="E6A774"/>
                </a:solidFill>
                <a:ea typeface="黑体" panose="02010609060101010101" pitchFamily="49" charset="-122"/>
              </a:endParaRPr>
            </a:p>
          </p:txBody>
        </p:sp>
        <p:cxnSp>
          <p:nvCxnSpPr>
            <p:cNvPr id="8" name="直接连接符 7"/>
            <p:cNvCxnSpPr/>
            <p:nvPr>
              <p:custDataLst>
                <p:tags r:id="rId4"/>
              </p:custDataLst>
            </p:nvPr>
          </p:nvCxnSpPr>
          <p:spPr>
            <a:xfrm>
              <a:off x="421415" y="848513"/>
              <a:ext cx="2218200" cy="0"/>
            </a:xfrm>
            <a:prstGeom prst="line">
              <a:avLst/>
            </a:prstGeom>
            <a:ln w="31750">
              <a:solidFill>
                <a:srgbClr val="009FB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当堂训练">
    <p:bg>
      <p:bgPr>
        <a:solidFill>
          <a:schemeClr val="bg2"/>
        </a:solidFill>
        <a:effectLst/>
      </p:bgPr>
    </p:bg>
    <p:spTree>
      <p:nvGrpSpPr>
        <p:cNvPr id="1" name=""/>
        <p:cNvGrpSpPr/>
        <p:nvPr/>
      </p:nvGrpSpPr>
      <p:grpSpPr>
        <a:xfrm>
          <a:off x="0" y="0"/>
          <a:ext cx="0" cy="0"/>
          <a:chOff x="0" y="0"/>
          <a:chExt cx="0" cy="0"/>
        </a:xfrm>
      </p:grpSpPr>
      <p:sp>
        <p:nvSpPr>
          <p:cNvPr id="4" name="文本框 5"/>
          <p:cNvSpPr txBox="1"/>
          <p:nvPr userDrawn="1"/>
        </p:nvSpPr>
        <p:spPr>
          <a:xfrm>
            <a:off x="621888" y="96858"/>
            <a:ext cx="1656184" cy="436245"/>
          </a:xfrm>
          <a:prstGeom prst="rect">
            <a:avLst/>
          </a:prstGeom>
          <a:noFill/>
        </p:spPr>
        <p:txBody>
          <a:bodyPr wrap="square" lIns="68571" tIns="34288" rIns="68571" bIns="34288" rtlCol="0">
            <a:spAutoFit/>
          </a:bodyPr>
          <a:lstStyle/>
          <a:p>
            <a:r>
              <a:rPr lang="zh-CN" altLang="en-US" sz="2400" dirty="0" smtClean="0">
                <a:latin typeface="黑体" panose="02010609060101010101" pitchFamily="49" charset="-122"/>
                <a:ea typeface="黑体" panose="02010609060101010101" pitchFamily="49" charset="-122"/>
              </a:rPr>
              <a:t>当堂训练</a:t>
            </a:r>
            <a:endParaRPr lang="zh-CN" altLang="en-US" sz="2400" dirty="0">
              <a:latin typeface="黑体" panose="02010609060101010101" pitchFamily="49" charset="-122"/>
              <a:ea typeface="黑体" panose="02010609060101010101" pitchFamily="49" charset="-122"/>
            </a:endParaRPr>
          </a:p>
        </p:txBody>
      </p:sp>
      <p:grpSp>
        <p:nvGrpSpPr>
          <p:cNvPr id="5" name="组合 4"/>
          <p:cNvGrpSpPr/>
          <p:nvPr userDrawn="1"/>
        </p:nvGrpSpPr>
        <p:grpSpPr>
          <a:xfrm>
            <a:off x="294084" y="195486"/>
            <a:ext cx="1685628" cy="354827"/>
            <a:chOff x="392112" y="375411"/>
            <a:chExt cx="2247503" cy="473102"/>
          </a:xfrm>
        </p:grpSpPr>
        <p:sp>
          <p:nvSpPr>
            <p:cNvPr id="6" name="菱形 5"/>
            <p:cNvSpPr/>
            <p:nvPr>
              <p:custDataLst>
                <p:tags r:id="rId2"/>
              </p:custDataLst>
            </p:nvPr>
          </p:nvSpPr>
          <p:spPr>
            <a:xfrm>
              <a:off x="392112" y="375411"/>
              <a:ext cx="384000" cy="384000"/>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kumimoji="1" lang="zh-CN" altLang="en-US" sz="100" strike="noStrike" noProof="1">
                <a:ln>
                  <a:solidFill>
                    <a:srgbClr val="E6A774"/>
                  </a:solidFill>
                </a:ln>
                <a:solidFill>
                  <a:srgbClr val="E6A774"/>
                </a:solidFill>
                <a:ea typeface="黑体" panose="02010609060101010101" pitchFamily="49" charset="-122"/>
              </a:endParaRPr>
            </a:p>
          </p:txBody>
        </p:sp>
        <p:cxnSp>
          <p:nvCxnSpPr>
            <p:cNvPr id="8" name="直接连接符 7"/>
            <p:cNvCxnSpPr/>
            <p:nvPr>
              <p:custDataLst>
                <p:tags r:id="rId3"/>
              </p:custDataLst>
            </p:nvPr>
          </p:nvCxnSpPr>
          <p:spPr>
            <a:xfrm>
              <a:off x="421415" y="848513"/>
              <a:ext cx="2218200" cy="0"/>
            </a:xfrm>
            <a:prstGeom prst="line">
              <a:avLst/>
            </a:prstGeom>
            <a:ln w="31750">
              <a:solidFill>
                <a:srgbClr val="009FB0"/>
              </a:solidFill>
            </a:ln>
          </p:spPr>
          <p:style>
            <a:lnRef idx="1">
              <a:schemeClr val="accent1"/>
            </a:lnRef>
            <a:fillRef idx="0">
              <a:schemeClr val="accent1"/>
            </a:fillRef>
            <a:effectRef idx="0">
              <a:schemeClr val="accent1"/>
            </a:effectRef>
            <a:fontRef idx="minor">
              <a:schemeClr val="tx1"/>
            </a:fontRef>
          </p:style>
        </p:cxnSp>
      </p:grpSp>
      <p:cxnSp>
        <p:nvCxnSpPr>
          <p:cNvPr id="9" name="直接连接符 8"/>
          <p:cNvCxnSpPr/>
          <p:nvPr userDrawn="1">
            <p:custDataLst>
              <p:tags r:id="rId4"/>
            </p:custDataLst>
          </p:nvPr>
        </p:nvCxnSpPr>
        <p:spPr>
          <a:xfrm>
            <a:off x="0" y="699542"/>
            <a:ext cx="9144000" cy="0"/>
          </a:xfrm>
          <a:prstGeom prst="line">
            <a:avLst/>
          </a:prstGeom>
          <a:ln w="44450">
            <a:solidFill>
              <a:srgbClr val="E0F1EF"/>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学习任务一">
    <p:bg>
      <p:bgPr>
        <a:solidFill>
          <a:schemeClr val="bg2"/>
        </a:solidFill>
        <a:effectLst/>
      </p:bgPr>
    </p:bg>
    <p:spTree>
      <p:nvGrpSpPr>
        <p:cNvPr id="1" name=""/>
        <p:cNvGrpSpPr/>
        <p:nvPr/>
      </p:nvGrpSpPr>
      <p:grpSpPr>
        <a:xfrm>
          <a:off x="0" y="0"/>
          <a:ext cx="0" cy="0"/>
          <a:chOff x="0" y="0"/>
          <a:chExt cx="0" cy="0"/>
        </a:xfrm>
      </p:grpSpPr>
      <p:sp>
        <p:nvSpPr>
          <p:cNvPr id="7" name="矩形 6"/>
          <p:cNvSpPr/>
          <p:nvPr>
            <p:custDataLst>
              <p:tags r:id="rId2"/>
            </p:custDataLst>
          </p:nvPr>
        </p:nvSpPr>
        <p:spPr>
          <a:xfrm>
            <a:off x="285750" y="704855"/>
            <a:ext cx="8602266" cy="4130279"/>
          </a:xfrm>
          <a:prstGeom prst="rect">
            <a:avLst/>
          </a:prstGeom>
          <a:noFill/>
          <a:ln w="34925" cmpd="sng">
            <a:solidFill>
              <a:schemeClr val="accent5">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68571" tIns="34288" rIns="68571" bIns="34288" rtlCol="0" anchor="ctr"/>
          <a:lstStyle/>
          <a:p>
            <a:pPr algn="ctr" fontAlgn="base"/>
            <a:endParaRPr lang="zh-CN" altLang="en-US" sz="100" strike="noStrike" noProof="1">
              <a:ea typeface="黑体" panose="02010609060101010101" pitchFamily="49" charset="-122"/>
            </a:endParaRPr>
          </a:p>
        </p:txBody>
      </p:sp>
      <p:sp>
        <p:nvSpPr>
          <p:cNvPr id="4" name="文本框 5"/>
          <p:cNvSpPr txBox="1"/>
          <p:nvPr userDrawn="1"/>
        </p:nvSpPr>
        <p:spPr>
          <a:xfrm>
            <a:off x="621888" y="96858"/>
            <a:ext cx="1933888" cy="436245"/>
          </a:xfrm>
          <a:prstGeom prst="rect">
            <a:avLst/>
          </a:prstGeom>
          <a:noFill/>
        </p:spPr>
        <p:txBody>
          <a:bodyPr wrap="square" lIns="68571" tIns="34288" rIns="68571" bIns="34288" rtlCol="0">
            <a:spAutoFit/>
          </a:bodyPr>
          <a:lstStyle/>
          <a:p>
            <a:r>
              <a:rPr lang="zh-CN" altLang="en-US" sz="2400" dirty="0" smtClean="0">
                <a:latin typeface="黑体" panose="02010609060101010101" pitchFamily="49" charset="-122"/>
                <a:ea typeface="黑体" panose="02010609060101010101" pitchFamily="49" charset="-122"/>
              </a:rPr>
              <a:t>学习任务一</a:t>
            </a:r>
            <a:endParaRPr lang="zh-CN" altLang="en-US" sz="2400" dirty="0">
              <a:latin typeface="黑体" panose="02010609060101010101" pitchFamily="49" charset="-122"/>
              <a:ea typeface="黑体" panose="02010609060101010101" pitchFamily="49" charset="-122"/>
            </a:endParaRPr>
          </a:p>
        </p:txBody>
      </p:sp>
      <p:grpSp>
        <p:nvGrpSpPr>
          <p:cNvPr id="5" name="组合 4"/>
          <p:cNvGrpSpPr/>
          <p:nvPr userDrawn="1"/>
        </p:nvGrpSpPr>
        <p:grpSpPr>
          <a:xfrm>
            <a:off x="294084" y="195486"/>
            <a:ext cx="2045668" cy="354827"/>
            <a:chOff x="392112" y="375411"/>
            <a:chExt cx="2727556" cy="473102"/>
          </a:xfrm>
        </p:grpSpPr>
        <p:sp>
          <p:nvSpPr>
            <p:cNvPr id="6" name="菱形 5"/>
            <p:cNvSpPr/>
            <p:nvPr>
              <p:custDataLst>
                <p:tags r:id="rId3"/>
              </p:custDataLst>
            </p:nvPr>
          </p:nvSpPr>
          <p:spPr>
            <a:xfrm>
              <a:off x="392112" y="375411"/>
              <a:ext cx="384000" cy="384000"/>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kumimoji="1" lang="zh-CN" altLang="en-US" sz="100" strike="noStrike" noProof="1">
                <a:ln>
                  <a:solidFill>
                    <a:srgbClr val="E6A774"/>
                  </a:solidFill>
                </a:ln>
                <a:solidFill>
                  <a:srgbClr val="E6A774"/>
                </a:solidFill>
                <a:ea typeface="黑体" panose="02010609060101010101" pitchFamily="49" charset="-122"/>
              </a:endParaRPr>
            </a:p>
          </p:txBody>
        </p:sp>
        <p:cxnSp>
          <p:nvCxnSpPr>
            <p:cNvPr id="8" name="直接连接符 7"/>
            <p:cNvCxnSpPr/>
            <p:nvPr>
              <p:custDataLst>
                <p:tags r:id="rId4"/>
              </p:custDataLst>
            </p:nvPr>
          </p:nvCxnSpPr>
          <p:spPr>
            <a:xfrm>
              <a:off x="421415" y="848513"/>
              <a:ext cx="2698253" cy="0"/>
            </a:xfrm>
            <a:prstGeom prst="line">
              <a:avLst/>
            </a:prstGeom>
            <a:ln w="31750">
              <a:solidFill>
                <a:srgbClr val="009FB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学习任务二">
    <p:bg>
      <p:bgPr>
        <a:solidFill>
          <a:schemeClr val="bg2"/>
        </a:solidFill>
        <a:effectLst/>
      </p:bgPr>
    </p:bg>
    <p:spTree>
      <p:nvGrpSpPr>
        <p:cNvPr id="1" name=""/>
        <p:cNvGrpSpPr/>
        <p:nvPr/>
      </p:nvGrpSpPr>
      <p:grpSpPr>
        <a:xfrm>
          <a:off x="0" y="0"/>
          <a:ext cx="0" cy="0"/>
          <a:chOff x="0" y="0"/>
          <a:chExt cx="0" cy="0"/>
        </a:xfrm>
      </p:grpSpPr>
      <p:sp>
        <p:nvSpPr>
          <p:cNvPr id="7" name="矩形 6"/>
          <p:cNvSpPr/>
          <p:nvPr>
            <p:custDataLst>
              <p:tags r:id="rId2"/>
            </p:custDataLst>
          </p:nvPr>
        </p:nvSpPr>
        <p:spPr>
          <a:xfrm>
            <a:off x="285750" y="704855"/>
            <a:ext cx="8602266" cy="4130279"/>
          </a:xfrm>
          <a:prstGeom prst="rect">
            <a:avLst/>
          </a:prstGeom>
          <a:noFill/>
          <a:ln w="34925" cmpd="sng">
            <a:solidFill>
              <a:schemeClr val="accent5">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68571" tIns="34288" rIns="68571" bIns="34288" rtlCol="0" anchor="ctr"/>
          <a:lstStyle/>
          <a:p>
            <a:pPr algn="ctr" fontAlgn="base"/>
            <a:endParaRPr lang="zh-CN" altLang="en-US" sz="100" strike="noStrike" noProof="1">
              <a:ea typeface="黑体" panose="02010609060101010101" pitchFamily="49" charset="-122"/>
            </a:endParaRPr>
          </a:p>
        </p:txBody>
      </p:sp>
      <p:sp>
        <p:nvSpPr>
          <p:cNvPr id="4" name="文本框 5"/>
          <p:cNvSpPr txBox="1"/>
          <p:nvPr userDrawn="1"/>
        </p:nvSpPr>
        <p:spPr>
          <a:xfrm>
            <a:off x="621888" y="96858"/>
            <a:ext cx="1933888" cy="436245"/>
          </a:xfrm>
          <a:prstGeom prst="rect">
            <a:avLst/>
          </a:prstGeom>
          <a:noFill/>
        </p:spPr>
        <p:txBody>
          <a:bodyPr wrap="square" lIns="68571" tIns="34288" rIns="68571" bIns="34288" rtlCol="0">
            <a:spAutoFit/>
          </a:bodyPr>
          <a:lstStyle/>
          <a:p>
            <a:r>
              <a:rPr lang="zh-CN" altLang="en-US" sz="2400" dirty="0" smtClean="0">
                <a:latin typeface="黑体" panose="02010609060101010101" pitchFamily="49" charset="-122"/>
                <a:ea typeface="黑体" panose="02010609060101010101" pitchFamily="49" charset="-122"/>
              </a:rPr>
              <a:t>学习任务二</a:t>
            </a:r>
            <a:endParaRPr lang="zh-CN" altLang="en-US" sz="2400" dirty="0">
              <a:latin typeface="黑体" panose="02010609060101010101" pitchFamily="49" charset="-122"/>
              <a:ea typeface="黑体" panose="02010609060101010101" pitchFamily="49" charset="-122"/>
            </a:endParaRPr>
          </a:p>
        </p:txBody>
      </p:sp>
      <p:grpSp>
        <p:nvGrpSpPr>
          <p:cNvPr id="5" name="组合 4"/>
          <p:cNvGrpSpPr/>
          <p:nvPr userDrawn="1"/>
        </p:nvGrpSpPr>
        <p:grpSpPr>
          <a:xfrm>
            <a:off x="294084" y="195486"/>
            <a:ext cx="2045668" cy="354827"/>
            <a:chOff x="392112" y="375411"/>
            <a:chExt cx="2727556" cy="473102"/>
          </a:xfrm>
        </p:grpSpPr>
        <p:sp>
          <p:nvSpPr>
            <p:cNvPr id="6" name="菱形 5"/>
            <p:cNvSpPr/>
            <p:nvPr>
              <p:custDataLst>
                <p:tags r:id="rId3"/>
              </p:custDataLst>
            </p:nvPr>
          </p:nvSpPr>
          <p:spPr>
            <a:xfrm>
              <a:off x="392112" y="375411"/>
              <a:ext cx="384000" cy="384000"/>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kumimoji="1" lang="zh-CN" altLang="en-US" sz="100" strike="noStrike" noProof="1">
                <a:ln>
                  <a:solidFill>
                    <a:srgbClr val="E6A774"/>
                  </a:solidFill>
                </a:ln>
                <a:solidFill>
                  <a:srgbClr val="E6A774"/>
                </a:solidFill>
                <a:ea typeface="黑体" panose="02010609060101010101" pitchFamily="49" charset="-122"/>
              </a:endParaRPr>
            </a:p>
          </p:txBody>
        </p:sp>
        <p:cxnSp>
          <p:nvCxnSpPr>
            <p:cNvPr id="8" name="直接连接符 7"/>
            <p:cNvCxnSpPr/>
            <p:nvPr>
              <p:custDataLst>
                <p:tags r:id="rId4"/>
              </p:custDataLst>
            </p:nvPr>
          </p:nvCxnSpPr>
          <p:spPr>
            <a:xfrm>
              <a:off x="421415" y="848513"/>
              <a:ext cx="2698253" cy="0"/>
            </a:xfrm>
            <a:prstGeom prst="line">
              <a:avLst/>
            </a:prstGeom>
            <a:ln w="31750">
              <a:solidFill>
                <a:srgbClr val="009FB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image" Target="../media/image1.png"/><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6" Type="http://schemas.openxmlformats.org/officeDocument/2006/relationships/theme" Target="../theme/theme2.xml"/><Relationship Id="rId5" Type="http://schemas.openxmlformats.org/officeDocument/2006/relationships/image" Target="../media/image3.png"/><Relationship Id="rId4" Type="http://schemas.openxmlformats.org/officeDocument/2006/relationships/tags" Target="../tags/tag33.xml"/><Relationship Id="rId3" Type="http://schemas.openxmlformats.org/officeDocument/2006/relationships/image" Target="../media/image2.png"/><Relationship Id="rId2" Type="http://schemas.openxmlformats.org/officeDocument/2006/relationships/tags" Target="../tags/tag32.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pic>
        <p:nvPicPr>
          <p:cNvPr id="3" name="Picture 2" descr="C:\Users\Administrator\Desktop\初中七彩课堂图标.png"/>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7380446" y="92393"/>
            <a:ext cx="1356836" cy="548164"/>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p:timing>
    <p:tnLst>
      <p:par>
        <p:cTn id="1" dur="indefinite" restart="never" nodeType="tmRoot"/>
      </p:par>
    </p:tnLst>
  </p:timing>
  <p:hf sldNum="0" hdr="0" ftr="0" dt="0"/>
  <p:txStyles>
    <p:titleStyle>
      <a:lvl1pPr algn="l" defTabSz="514350" rtl="0" eaLnBrk="1" fontAlgn="auto" latinLnBrk="0" hangingPunct="1">
        <a:lnSpc>
          <a:spcPct val="100000"/>
        </a:lnSpc>
        <a:spcBef>
          <a:spcPct val="0"/>
        </a:spcBef>
        <a:buNone/>
        <a:defRPr sz="2025" b="1" u="none" strike="noStrike" kern="1200" cap="none" spc="300" normalizeH="0" baseline="0">
          <a:solidFill>
            <a:schemeClr val="tx1">
              <a:lumMod val="85000"/>
              <a:lumOff val="15000"/>
            </a:schemeClr>
          </a:solidFill>
          <a:uFillTx/>
          <a:latin typeface="+mj-lt"/>
          <a:ea typeface="+mj-ea"/>
          <a:cs typeface="+mj-cs"/>
        </a:defRPr>
      </a:lvl1pPr>
    </p:titleStyle>
    <p:bodyStyle>
      <a:lvl1pPr marL="128905" indent="-128905" algn="l" defTabSz="514350" rtl="0" eaLnBrk="1" fontAlgn="auto" latinLnBrk="0" hangingPunct="1">
        <a:lnSpc>
          <a:spcPct val="130000"/>
        </a:lnSpc>
        <a:spcBef>
          <a:spcPts val="0"/>
        </a:spcBef>
        <a:spcAft>
          <a:spcPts val="1000"/>
        </a:spcAft>
        <a:buFont typeface="Arial" panose="020B0604020202020204" pitchFamily="34" charset="0"/>
        <a:buChar char="●"/>
        <a:defRPr sz="975" u="none" strike="noStrike" kern="1200" cap="none" spc="151" normalizeH="0" baseline="0">
          <a:solidFill>
            <a:schemeClr val="tx1">
              <a:lumMod val="65000"/>
              <a:lumOff val="35000"/>
            </a:schemeClr>
          </a:solidFill>
          <a:uFillTx/>
          <a:latin typeface="+mn-lt"/>
          <a:ea typeface="+mn-ea"/>
          <a:cs typeface="+mn-cs"/>
        </a:defRPr>
      </a:lvl1pPr>
      <a:lvl2pPr marL="386080" indent="-128905" algn="l" defTabSz="514350" rtl="0" eaLnBrk="1" fontAlgn="auto" latinLnBrk="0" hangingPunct="1">
        <a:lnSpc>
          <a:spcPct val="120000"/>
        </a:lnSpc>
        <a:spcBef>
          <a:spcPts val="0"/>
        </a:spcBef>
        <a:spcAft>
          <a:spcPts val="600"/>
        </a:spcAft>
        <a:buFont typeface="Arial" panose="020B0604020202020204" pitchFamily="34" charset="0"/>
        <a:buChar char="●"/>
        <a:tabLst>
          <a:tab pos="906145" algn="l"/>
          <a:tab pos="906145" algn="l"/>
          <a:tab pos="906145" algn="l"/>
          <a:tab pos="906145" algn="l"/>
        </a:tabLst>
        <a:defRPr sz="900" u="none" strike="noStrike" kern="1200" cap="none" spc="151" normalizeH="0" baseline="0">
          <a:solidFill>
            <a:schemeClr val="tx1">
              <a:lumMod val="65000"/>
              <a:lumOff val="35000"/>
            </a:schemeClr>
          </a:solidFill>
          <a:uFillTx/>
          <a:latin typeface="+mn-lt"/>
          <a:ea typeface="+mn-ea"/>
          <a:cs typeface="+mn-cs"/>
        </a:defRPr>
      </a:lvl2pPr>
      <a:lvl3pPr marL="643255" indent="-128905" algn="l" defTabSz="514350" rtl="0" eaLnBrk="1" fontAlgn="auto" latinLnBrk="0" hangingPunct="1">
        <a:lnSpc>
          <a:spcPct val="120000"/>
        </a:lnSpc>
        <a:spcBef>
          <a:spcPts val="0"/>
        </a:spcBef>
        <a:spcAft>
          <a:spcPts val="600"/>
        </a:spcAft>
        <a:buFont typeface="Arial" panose="020B0604020202020204" pitchFamily="34" charset="0"/>
        <a:buChar char="●"/>
        <a:defRPr sz="900" u="none" strike="noStrike" kern="1200" cap="none" spc="151" normalizeH="0" baseline="0">
          <a:solidFill>
            <a:schemeClr val="tx1">
              <a:lumMod val="65000"/>
              <a:lumOff val="35000"/>
            </a:schemeClr>
          </a:solidFill>
          <a:uFillTx/>
          <a:latin typeface="+mn-lt"/>
          <a:ea typeface="+mn-ea"/>
          <a:cs typeface="+mn-cs"/>
        </a:defRPr>
      </a:lvl3pPr>
      <a:lvl4pPr marL="900430" indent="-128905" algn="l" defTabSz="514350" rtl="0" eaLnBrk="1" fontAlgn="auto" latinLnBrk="0" hangingPunct="1">
        <a:lnSpc>
          <a:spcPct val="120000"/>
        </a:lnSpc>
        <a:spcBef>
          <a:spcPts val="0"/>
        </a:spcBef>
        <a:spcAft>
          <a:spcPts val="300"/>
        </a:spcAft>
        <a:buFont typeface="Wingdings" panose="05000000000000000000" charset="0"/>
        <a:buChar char=""/>
        <a:defRPr sz="825" u="none" strike="noStrike" kern="1200" cap="none" spc="151" normalizeH="0" baseline="0">
          <a:solidFill>
            <a:schemeClr val="tx1">
              <a:lumMod val="65000"/>
              <a:lumOff val="35000"/>
            </a:schemeClr>
          </a:solidFill>
          <a:uFillTx/>
          <a:latin typeface="+mn-lt"/>
          <a:ea typeface="+mn-ea"/>
          <a:cs typeface="+mn-cs"/>
        </a:defRPr>
      </a:lvl4pPr>
      <a:lvl5pPr marL="1157605" indent="-128905" algn="l" defTabSz="514350" rtl="0" eaLnBrk="1" fontAlgn="auto" latinLnBrk="0" hangingPunct="1">
        <a:lnSpc>
          <a:spcPct val="120000"/>
        </a:lnSpc>
        <a:spcBef>
          <a:spcPts val="0"/>
        </a:spcBef>
        <a:spcAft>
          <a:spcPts val="300"/>
        </a:spcAft>
        <a:buFont typeface="Arial" panose="020B0604020202020204" pitchFamily="34" charset="0"/>
        <a:buChar char="•"/>
        <a:defRPr sz="825" u="none" strike="noStrike" kern="1200" cap="none" spc="151" normalizeH="0" baseline="0">
          <a:solidFill>
            <a:schemeClr val="tx1">
              <a:lumMod val="65000"/>
              <a:lumOff val="35000"/>
            </a:schemeClr>
          </a:solidFill>
          <a:uFillTx/>
          <a:latin typeface="+mn-lt"/>
          <a:ea typeface="+mn-ea"/>
          <a:cs typeface="+mn-cs"/>
        </a:defRPr>
      </a:lvl5pPr>
      <a:lvl6pPr marL="1415415" indent="-128905" algn="l" defTabSz="514350" rtl="0" eaLnBrk="1" latinLnBrk="0" hangingPunct="1">
        <a:lnSpc>
          <a:spcPct val="90000"/>
        </a:lnSpc>
        <a:spcBef>
          <a:spcPct val="56000"/>
        </a:spcBef>
        <a:buFont typeface="Arial" panose="020B0604020202020204" pitchFamily="34" charset="0"/>
        <a:buChar char="•"/>
        <a:defRPr sz="975" kern="1200">
          <a:solidFill>
            <a:schemeClr val="tx1"/>
          </a:solidFill>
          <a:latin typeface="+mn-lt"/>
          <a:ea typeface="+mn-ea"/>
          <a:cs typeface="+mn-cs"/>
        </a:defRPr>
      </a:lvl6pPr>
      <a:lvl7pPr marL="1672590" indent="-128905" algn="l" defTabSz="514350" rtl="0" eaLnBrk="1" latinLnBrk="0" hangingPunct="1">
        <a:lnSpc>
          <a:spcPct val="90000"/>
        </a:lnSpc>
        <a:spcBef>
          <a:spcPct val="56000"/>
        </a:spcBef>
        <a:buFont typeface="Arial" panose="020B0604020202020204" pitchFamily="34" charset="0"/>
        <a:buChar char="•"/>
        <a:defRPr sz="975" kern="1200">
          <a:solidFill>
            <a:schemeClr val="tx1"/>
          </a:solidFill>
          <a:latin typeface="+mn-lt"/>
          <a:ea typeface="+mn-ea"/>
          <a:cs typeface="+mn-cs"/>
        </a:defRPr>
      </a:lvl7pPr>
      <a:lvl8pPr marL="1929765" indent="-128905" algn="l" defTabSz="514350" rtl="0" eaLnBrk="1" latinLnBrk="0" hangingPunct="1">
        <a:lnSpc>
          <a:spcPct val="90000"/>
        </a:lnSpc>
        <a:spcBef>
          <a:spcPct val="56000"/>
        </a:spcBef>
        <a:buFont typeface="Arial" panose="020B0604020202020204" pitchFamily="34" charset="0"/>
        <a:buChar char="•"/>
        <a:defRPr sz="975" kern="1200">
          <a:solidFill>
            <a:schemeClr val="tx1"/>
          </a:solidFill>
          <a:latin typeface="+mn-lt"/>
          <a:ea typeface="+mn-ea"/>
          <a:cs typeface="+mn-cs"/>
        </a:defRPr>
      </a:lvl8pPr>
      <a:lvl9pPr marL="2186940" indent="-128905" algn="l" defTabSz="514350" rtl="0" eaLnBrk="1" latinLnBrk="0" hangingPunct="1">
        <a:lnSpc>
          <a:spcPct val="90000"/>
        </a:lnSpc>
        <a:spcBef>
          <a:spcPct val="56000"/>
        </a:spcBef>
        <a:buFont typeface="Arial" panose="020B0604020202020204" pitchFamily="34" charset="0"/>
        <a:buChar char="•"/>
        <a:defRPr sz="975" kern="1200">
          <a:solidFill>
            <a:schemeClr val="tx1"/>
          </a:solidFill>
          <a:latin typeface="+mn-lt"/>
          <a:ea typeface="+mn-ea"/>
          <a:cs typeface="+mn-cs"/>
        </a:defRPr>
      </a:lvl9pPr>
    </p:bodyStyle>
    <p:otherStyle>
      <a:defPPr>
        <a:defRPr lang="zh-CN"/>
      </a:defPPr>
      <a:lvl1pPr marL="0" algn="l" defTabSz="514350" rtl="0" eaLnBrk="1" latinLnBrk="0" hangingPunct="1">
        <a:defRPr sz="975" kern="1200">
          <a:solidFill>
            <a:schemeClr val="tx1"/>
          </a:solidFill>
          <a:latin typeface="+mn-lt"/>
          <a:ea typeface="+mn-ea"/>
          <a:cs typeface="+mn-cs"/>
        </a:defRPr>
      </a:lvl1pPr>
      <a:lvl2pPr marL="257175" algn="l" defTabSz="514350" rtl="0" eaLnBrk="1" latinLnBrk="0" hangingPunct="1">
        <a:defRPr sz="975" kern="1200">
          <a:solidFill>
            <a:schemeClr val="tx1"/>
          </a:solidFill>
          <a:latin typeface="+mn-lt"/>
          <a:ea typeface="+mn-ea"/>
          <a:cs typeface="+mn-cs"/>
        </a:defRPr>
      </a:lvl2pPr>
      <a:lvl3pPr marL="514350" algn="l" defTabSz="514350" rtl="0" eaLnBrk="1" latinLnBrk="0" hangingPunct="1">
        <a:defRPr sz="975" kern="1200">
          <a:solidFill>
            <a:schemeClr val="tx1"/>
          </a:solidFill>
          <a:latin typeface="+mn-lt"/>
          <a:ea typeface="+mn-ea"/>
          <a:cs typeface="+mn-cs"/>
        </a:defRPr>
      </a:lvl3pPr>
      <a:lvl4pPr marL="771525" algn="l" defTabSz="514350" rtl="0" eaLnBrk="1" latinLnBrk="0" hangingPunct="1">
        <a:defRPr sz="975" kern="1200">
          <a:solidFill>
            <a:schemeClr val="tx1"/>
          </a:solidFill>
          <a:latin typeface="+mn-lt"/>
          <a:ea typeface="+mn-ea"/>
          <a:cs typeface="+mn-cs"/>
        </a:defRPr>
      </a:lvl4pPr>
      <a:lvl5pPr marL="1028700" algn="l" defTabSz="514350" rtl="0" eaLnBrk="1" latinLnBrk="0" hangingPunct="1">
        <a:defRPr sz="975" kern="1200">
          <a:solidFill>
            <a:schemeClr val="tx1"/>
          </a:solidFill>
          <a:latin typeface="+mn-lt"/>
          <a:ea typeface="+mn-ea"/>
          <a:cs typeface="+mn-cs"/>
        </a:defRPr>
      </a:lvl5pPr>
      <a:lvl6pPr marL="1285875" algn="l" defTabSz="514350" rtl="0" eaLnBrk="1" latinLnBrk="0" hangingPunct="1">
        <a:defRPr sz="975" kern="1200">
          <a:solidFill>
            <a:schemeClr val="tx1"/>
          </a:solidFill>
          <a:latin typeface="+mn-lt"/>
          <a:ea typeface="+mn-ea"/>
          <a:cs typeface="+mn-cs"/>
        </a:defRPr>
      </a:lvl6pPr>
      <a:lvl7pPr marL="1543685" algn="l" defTabSz="514350" rtl="0" eaLnBrk="1" latinLnBrk="0" hangingPunct="1">
        <a:defRPr sz="975" kern="1200">
          <a:solidFill>
            <a:schemeClr val="tx1"/>
          </a:solidFill>
          <a:latin typeface="+mn-lt"/>
          <a:ea typeface="+mn-ea"/>
          <a:cs typeface="+mn-cs"/>
        </a:defRPr>
      </a:lvl7pPr>
      <a:lvl8pPr marL="1800860" algn="l" defTabSz="514350" rtl="0" eaLnBrk="1" latinLnBrk="0" hangingPunct="1">
        <a:defRPr sz="975" kern="1200">
          <a:solidFill>
            <a:schemeClr val="tx1"/>
          </a:solidFill>
          <a:latin typeface="+mn-lt"/>
          <a:ea typeface="+mn-ea"/>
          <a:cs typeface="+mn-cs"/>
        </a:defRPr>
      </a:lvl8pPr>
      <a:lvl9pPr marL="2058035" algn="l" defTabSz="514350" rtl="0" eaLnBrk="1" latinLnBrk="0" hangingPunct="1">
        <a:defRPr sz="975"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pic>
        <p:nvPicPr>
          <p:cNvPr id="3" name="图片 6"/>
          <p:cNvPicPr>
            <a:picLocks noChangeAspect="1"/>
          </p:cNvPicPr>
          <p:nvPr userDrawn="1">
            <p:custDataLst>
              <p:tags r:id="rId2"/>
            </p:custDataLst>
          </p:nvPr>
        </p:nvPicPr>
        <p:blipFill>
          <a:blip r:embed="rId3"/>
          <a:srcRect t="17557" b="14742"/>
          <a:stretch>
            <a:fillRect/>
          </a:stretch>
        </p:blipFill>
        <p:spPr>
          <a:xfrm>
            <a:off x="475060" y="238731"/>
            <a:ext cx="8102204" cy="4750594"/>
          </a:xfrm>
          <a:prstGeom prst="rect">
            <a:avLst/>
          </a:prstGeom>
          <a:noFill/>
          <a:ln w="9525">
            <a:noFill/>
          </a:ln>
        </p:spPr>
      </p:pic>
      <p:pic>
        <p:nvPicPr>
          <p:cNvPr id="4" name="图片 2"/>
          <p:cNvPicPr>
            <a:picLocks noChangeAspect="1"/>
          </p:cNvPicPr>
          <p:nvPr userDrawn="1">
            <p:custDataLst>
              <p:tags r:id="rId4"/>
            </p:custDataLst>
          </p:nvPr>
        </p:nvPicPr>
        <p:blipFill>
          <a:blip r:embed="rId5">
            <a:lum contrast="-12001"/>
          </a:blip>
          <a:srcRect t="40147" b="36667"/>
          <a:stretch>
            <a:fillRect/>
          </a:stretch>
        </p:blipFill>
        <p:spPr>
          <a:xfrm>
            <a:off x="2339579" y="1001115"/>
            <a:ext cx="4373165" cy="748904"/>
          </a:xfrm>
          <a:prstGeom prst="rect">
            <a:avLst/>
          </a:prstGeom>
          <a:noFill/>
          <a:ln w="9525">
            <a:noFill/>
          </a:ln>
        </p:spPr>
      </p:pic>
      <p:sp>
        <p:nvSpPr>
          <p:cNvPr id="5" name="TextBox 4"/>
          <p:cNvSpPr txBox="1"/>
          <p:nvPr userDrawn="1"/>
        </p:nvSpPr>
        <p:spPr>
          <a:xfrm>
            <a:off x="3338029" y="1059582"/>
            <a:ext cx="2376264" cy="523220"/>
          </a:xfrm>
          <a:prstGeom prst="rect">
            <a:avLst/>
          </a:prstGeom>
          <a:noFill/>
        </p:spPr>
        <p:txBody>
          <a:bodyPr wrap="square" rtlCol="0">
            <a:spAutoFit/>
          </a:bodyPr>
          <a:lstStyle/>
          <a:p>
            <a:pPr algn="ctr"/>
            <a:r>
              <a:rPr lang="zh-CN" altLang="en-US" sz="2800" b="1" dirty="0" smtClean="0">
                <a:latin typeface="黑体" panose="02010609060101010101" pitchFamily="49" charset="-122"/>
                <a:ea typeface="黑体" panose="02010609060101010101" pitchFamily="49" charset="-122"/>
              </a:rPr>
              <a:t>课后作业</a:t>
            </a:r>
            <a:endParaRPr lang="zh-CN" altLang="en-US" sz="2800" b="1" dirty="0">
              <a:latin typeface="黑体" panose="02010609060101010101" pitchFamily="49" charset="-122"/>
              <a:ea typeface="黑体" panose="02010609060101010101" pitchFamily="49" charset="-122"/>
            </a:endParaRPr>
          </a:p>
        </p:txBody>
      </p:sp>
    </p:spTree>
  </p:cSld>
  <p:clrMap bg1="lt1" tx1="dk1" bg2="lt2" tx2="dk2" accent1="accent1" accent2="accent2" accent3="accent3" accent4="accent4" accent5="accent5" accent6="accent6" hlink="hlink" folHlink="folHlink"/>
  <p:sldLayoutIdLst>
    <p:sldLayoutId id="2147483662" r:id="rId1"/>
  </p:sldLayoutIdLst>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hf sldNum="0" hdr="0" ftr="0" dt="0"/>
  <p:txStyles>
    <p:titleStyle>
      <a:lvl1pPr algn="l" defTabSz="514350" rtl="0" eaLnBrk="1" fontAlgn="auto" latinLnBrk="0" hangingPunct="1">
        <a:lnSpc>
          <a:spcPct val="100000"/>
        </a:lnSpc>
        <a:spcBef>
          <a:spcPct val="0"/>
        </a:spcBef>
        <a:buNone/>
        <a:defRPr sz="2000" b="1" u="none" strike="noStrike" kern="1200" cap="none" spc="300" normalizeH="0" baseline="0">
          <a:solidFill>
            <a:schemeClr val="tx1">
              <a:lumMod val="85000"/>
              <a:lumOff val="15000"/>
            </a:schemeClr>
          </a:solidFill>
          <a:uFillTx/>
          <a:latin typeface="+mj-lt"/>
          <a:ea typeface="+mj-ea"/>
          <a:cs typeface="+mj-cs"/>
        </a:defRPr>
      </a:lvl1pPr>
    </p:titleStyle>
    <p:bodyStyle>
      <a:lvl1pPr marL="128905" indent="-128905" algn="l" defTabSz="514350" rtl="0" eaLnBrk="1" fontAlgn="auto" latinLnBrk="0" hangingPunct="1">
        <a:lnSpc>
          <a:spcPct val="130000"/>
        </a:lnSpc>
        <a:spcBef>
          <a:spcPts val="0"/>
        </a:spcBef>
        <a:spcAft>
          <a:spcPts val="1000"/>
        </a:spcAft>
        <a:buFont typeface="Arial" panose="020B0604020202020204" pitchFamily="34" charset="0"/>
        <a:buChar char="●"/>
        <a:defRPr sz="1000" u="none" strike="noStrike" kern="1200" cap="none" spc="150" normalizeH="0" baseline="0">
          <a:solidFill>
            <a:schemeClr val="tx1">
              <a:lumMod val="65000"/>
              <a:lumOff val="35000"/>
            </a:schemeClr>
          </a:solidFill>
          <a:uFillTx/>
          <a:latin typeface="+mn-lt"/>
          <a:ea typeface="+mn-ea"/>
          <a:cs typeface="+mn-cs"/>
        </a:defRPr>
      </a:lvl1pPr>
      <a:lvl2pPr marL="386080" indent="-128905" algn="l" defTabSz="514350" rtl="0" eaLnBrk="1" fontAlgn="auto" latinLnBrk="0" hangingPunct="1">
        <a:lnSpc>
          <a:spcPct val="120000"/>
        </a:lnSpc>
        <a:spcBef>
          <a:spcPts val="0"/>
        </a:spcBef>
        <a:spcAft>
          <a:spcPts val="600"/>
        </a:spcAft>
        <a:buFont typeface="Arial" panose="020B0604020202020204" pitchFamily="34" charset="0"/>
        <a:buChar char="●"/>
        <a:tabLst>
          <a:tab pos="905510" algn="l"/>
          <a:tab pos="905510" algn="l"/>
          <a:tab pos="905510" algn="l"/>
          <a:tab pos="905510" algn="l"/>
        </a:tabLst>
        <a:defRPr sz="900" u="none" strike="noStrike" kern="1200" cap="none" spc="150" normalizeH="0" baseline="0">
          <a:solidFill>
            <a:schemeClr val="tx1">
              <a:lumMod val="65000"/>
              <a:lumOff val="35000"/>
            </a:schemeClr>
          </a:solidFill>
          <a:uFillTx/>
          <a:latin typeface="+mn-lt"/>
          <a:ea typeface="+mn-ea"/>
          <a:cs typeface="+mn-cs"/>
        </a:defRPr>
      </a:lvl2pPr>
      <a:lvl3pPr marL="643255" indent="-128905" algn="l" defTabSz="514350" rtl="0" eaLnBrk="1" fontAlgn="auto" latinLnBrk="0" hangingPunct="1">
        <a:lnSpc>
          <a:spcPct val="120000"/>
        </a:lnSpc>
        <a:spcBef>
          <a:spcPts val="0"/>
        </a:spcBef>
        <a:spcAft>
          <a:spcPts val="600"/>
        </a:spcAft>
        <a:buFont typeface="Arial" panose="020B0604020202020204" pitchFamily="34" charset="0"/>
        <a:buChar char="●"/>
        <a:defRPr sz="900" u="none" strike="noStrike" kern="1200" cap="none" spc="150" normalizeH="0" baseline="0">
          <a:solidFill>
            <a:schemeClr val="tx1">
              <a:lumMod val="65000"/>
              <a:lumOff val="35000"/>
            </a:schemeClr>
          </a:solidFill>
          <a:uFillTx/>
          <a:latin typeface="+mn-lt"/>
          <a:ea typeface="+mn-ea"/>
          <a:cs typeface="+mn-cs"/>
        </a:defRPr>
      </a:lvl3pPr>
      <a:lvl4pPr marL="900430" indent="-128905" algn="l" defTabSz="514350" rtl="0" eaLnBrk="1" fontAlgn="auto" latinLnBrk="0" hangingPunct="1">
        <a:lnSpc>
          <a:spcPct val="120000"/>
        </a:lnSpc>
        <a:spcBef>
          <a:spcPts val="0"/>
        </a:spcBef>
        <a:spcAft>
          <a:spcPts val="300"/>
        </a:spcAft>
        <a:buFont typeface="Wingdings" panose="05000000000000000000" charset="0"/>
        <a:buChar char=""/>
        <a:defRPr sz="800" u="none" strike="noStrike" kern="1200" cap="none" spc="150" normalizeH="0" baseline="0">
          <a:solidFill>
            <a:schemeClr val="tx1">
              <a:lumMod val="65000"/>
              <a:lumOff val="35000"/>
            </a:schemeClr>
          </a:solidFill>
          <a:uFillTx/>
          <a:latin typeface="+mn-lt"/>
          <a:ea typeface="+mn-ea"/>
          <a:cs typeface="+mn-cs"/>
        </a:defRPr>
      </a:lvl4pPr>
      <a:lvl5pPr marL="1157605" indent="-128905" algn="l" defTabSz="514350" rtl="0" eaLnBrk="1" fontAlgn="auto" latinLnBrk="0" hangingPunct="1">
        <a:lnSpc>
          <a:spcPct val="120000"/>
        </a:lnSpc>
        <a:spcBef>
          <a:spcPts val="0"/>
        </a:spcBef>
        <a:spcAft>
          <a:spcPts val="300"/>
        </a:spcAft>
        <a:buFont typeface="Arial" panose="020B0604020202020204" pitchFamily="34" charset="0"/>
        <a:buChar char="•"/>
        <a:defRPr sz="800" u="none" strike="noStrike" kern="1200" cap="none" spc="150" normalizeH="0" baseline="0">
          <a:solidFill>
            <a:schemeClr val="tx1">
              <a:lumMod val="65000"/>
              <a:lumOff val="35000"/>
            </a:schemeClr>
          </a:solidFill>
          <a:uFillTx/>
          <a:latin typeface="+mn-lt"/>
          <a:ea typeface="+mn-ea"/>
          <a:cs typeface="+mn-cs"/>
        </a:defRPr>
      </a:lvl5pPr>
      <a:lvl6pPr marL="1415415" indent="-128905" algn="l" defTabSz="514350" rtl="0" eaLnBrk="1" latinLnBrk="0" hangingPunct="1">
        <a:lnSpc>
          <a:spcPct val="90000"/>
        </a:lnSpc>
        <a:spcBef>
          <a:spcPts val="280"/>
        </a:spcBef>
        <a:buFont typeface="Arial" panose="020B0604020202020204" pitchFamily="34" charset="0"/>
        <a:buChar char="•"/>
        <a:defRPr sz="1000" kern="1200">
          <a:solidFill>
            <a:schemeClr val="tx1"/>
          </a:solidFill>
          <a:latin typeface="+mn-lt"/>
          <a:ea typeface="+mn-ea"/>
          <a:cs typeface="+mn-cs"/>
        </a:defRPr>
      </a:lvl6pPr>
      <a:lvl7pPr marL="1672590" indent="-128905" algn="l" defTabSz="514350" rtl="0" eaLnBrk="1" latinLnBrk="0" hangingPunct="1">
        <a:lnSpc>
          <a:spcPct val="90000"/>
        </a:lnSpc>
        <a:spcBef>
          <a:spcPts val="280"/>
        </a:spcBef>
        <a:buFont typeface="Arial" panose="020B0604020202020204" pitchFamily="34" charset="0"/>
        <a:buChar char="•"/>
        <a:defRPr sz="1000" kern="1200">
          <a:solidFill>
            <a:schemeClr val="tx1"/>
          </a:solidFill>
          <a:latin typeface="+mn-lt"/>
          <a:ea typeface="+mn-ea"/>
          <a:cs typeface="+mn-cs"/>
        </a:defRPr>
      </a:lvl7pPr>
      <a:lvl8pPr marL="1929765" indent="-128905" algn="l" defTabSz="514350" rtl="0" eaLnBrk="1" latinLnBrk="0" hangingPunct="1">
        <a:lnSpc>
          <a:spcPct val="90000"/>
        </a:lnSpc>
        <a:spcBef>
          <a:spcPts val="280"/>
        </a:spcBef>
        <a:buFont typeface="Arial" panose="020B0604020202020204" pitchFamily="34" charset="0"/>
        <a:buChar char="•"/>
        <a:defRPr sz="1000" kern="1200">
          <a:solidFill>
            <a:schemeClr val="tx1"/>
          </a:solidFill>
          <a:latin typeface="+mn-lt"/>
          <a:ea typeface="+mn-ea"/>
          <a:cs typeface="+mn-cs"/>
        </a:defRPr>
      </a:lvl8pPr>
      <a:lvl9pPr marL="2186940" indent="-128905" algn="l" defTabSz="514350" rtl="0" eaLnBrk="1" latinLnBrk="0" hangingPunct="1">
        <a:lnSpc>
          <a:spcPct val="90000"/>
        </a:lnSpc>
        <a:spcBef>
          <a:spcPts val="280"/>
        </a:spcBef>
        <a:buFont typeface="Arial" panose="020B0604020202020204" pitchFamily="34" charset="0"/>
        <a:buChar char="•"/>
        <a:defRPr sz="1000" kern="1200">
          <a:solidFill>
            <a:schemeClr val="tx1"/>
          </a:solidFill>
          <a:latin typeface="+mn-lt"/>
          <a:ea typeface="+mn-ea"/>
          <a:cs typeface="+mn-cs"/>
        </a:defRPr>
      </a:lvl9pPr>
    </p:bodyStyle>
    <p:otherStyle>
      <a:defPPr>
        <a:defRPr lang="zh-CN"/>
      </a:defPPr>
      <a:lvl1pPr marL="0" algn="l" defTabSz="514350" rtl="0" eaLnBrk="1" latinLnBrk="0" hangingPunct="1">
        <a:defRPr sz="1000" kern="1200">
          <a:solidFill>
            <a:schemeClr val="tx1"/>
          </a:solidFill>
          <a:latin typeface="+mn-lt"/>
          <a:ea typeface="+mn-ea"/>
          <a:cs typeface="+mn-cs"/>
        </a:defRPr>
      </a:lvl1pPr>
      <a:lvl2pPr marL="257175" algn="l" defTabSz="514350" rtl="0" eaLnBrk="1" latinLnBrk="0" hangingPunct="1">
        <a:defRPr sz="1000" kern="1200">
          <a:solidFill>
            <a:schemeClr val="tx1"/>
          </a:solidFill>
          <a:latin typeface="+mn-lt"/>
          <a:ea typeface="+mn-ea"/>
          <a:cs typeface="+mn-cs"/>
        </a:defRPr>
      </a:lvl2pPr>
      <a:lvl3pPr marL="514350" algn="l" defTabSz="514350" rtl="0" eaLnBrk="1" latinLnBrk="0" hangingPunct="1">
        <a:defRPr sz="1000" kern="1200">
          <a:solidFill>
            <a:schemeClr val="tx1"/>
          </a:solidFill>
          <a:latin typeface="+mn-lt"/>
          <a:ea typeface="+mn-ea"/>
          <a:cs typeface="+mn-cs"/>
        </a:defRPr>
      </a:lvl3pPr>
      <a:lvl4pPr marL="771525" algn="l" defTabSz="514350" rtl="0" eaLnBrk="1" latinLnBrk="0" hangingPunct="1">
        <a:defRPr sz="1000" kern="1200">
          <a:solidFill>
            <a:schemeClr val="tx1"/>
          </a:solidFill>
          <a:latin typeface="+mn-lt"/>
          <a:ea typeface="+mn-ea"/>
          <a:cs typeface="+mn-cs"/>
        </a:defRPr>
      </a:lvl4pPr>
      <a:lvl5pPr marL="1028700" algn="l" defTabSz="514350" rtl="0" eaLnBrk="1" latinLnBrk="0" hangingPunct="1">
        <a:defRPr sz="1000" kern="1200">
          <a:solidFill>
            <a:schemeClr val="tx1"/>
          </a:solidFill>
          <a:latin typeface="+mn-lt"/>
          <a:ea typeface="+mn-ea"/>
          <a:cs typeface="+mn-cs"/>
        </a:defRPr>
      </a:lvl5pPr>
      <a:lvl6pPr marL="1285875" algn="l" defTabSz="514350" rtl="0" eaLnBrk="1" latinLnBrk="0" hangingPunct="1">
        <a:defRPr sz="1000" kern="1200">
          <a:solidFill>
            <a:schemeClr val="tx1"/>
          </a:solidFill>
          <a:latin typeface="+mn-lt"/>
          <a:ea typeface="+mn-ea"/>
          <a:cs typeface="+mn-cs"/>
        </a:defRPr>
      </a:lvl6pPr>
      <a:lvl7pPr marL="1543685" algn="l" defTabSz="514350" rtl="0" eaLnBrk="1" latinLnBrk="0" hangingPunct="1">
        <a:defRPr sz="1000" kern="1200">
          <a:solidFill>
            <a:schemeClr val="tx1"/>
          </a:solidFill>
          <a:latin typeface="+mn-lt"/>
          <a:ea typeface="+mn-ea"/>
          <a:cs typeface="+mn-cs"/>
        </a:defRPr>
      </a:lvl7pPr>
      <a:lvl8pPr marL="1800860" algn="l" defTabSz="514350" rtl="0" eaLnBrk="1" latinLnBrk="0" hangingPunct="1">
        <a:defRPr sz="1000" kern="1200">
          <a:solidFill>
            <a:schemeClr val="tx1"/>
          </a:solidFill>
          <a:latin typeface="+mn-lt"/>
          <a:ea typeface="+mn-ea"/>
          <a:cs typeface="+mn-cs"/>
        </a:defRPr>
      </a:lvl8pPr>
      <a:lvl9pPr marL="2058035" algn="l" defTabSz="514350" rtl="0" eaLnBrk="1" latinLnBrk="0" hangingPunct="1">
        <a:defRPr sz="1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9" Type="http://schemas.openxmlformats.org/officeDocument/2006/relationships/tags" Target="../tags/tag80.xml"/><Relationship Id="rId8" Type="http://schemas.openxmlformats.org/officeDocument/2006/relationships/tags" Target="../tags/tag79.xml"/><Relationship Id="rId7" Type="http://schemas.openxmlformats.org/officeDocument/2006/relationships/tags" Target="../tags/tag78.xml"/><Relationship Id="rId6" Type="http://schemas.openxmlformats.org/officeDocument/2006/relationships/tags" Target="../tags/tag77.xml"/><Relationship Id="rId5" Type="http://schemas.openxmlformats.org/officeDocument/2006/relationships/tags" Target="../tags/tag76.xml"/><Relationship Id="rId4" Type="http://schemas.openxmlformats.org/officeDocument/2006/relationships/tags" Target="../tags/tag75.xml"/><Relationship Id="rId3" Type="http://schemas.openxmlformats.org/officeDocument/2006/relationships/tags" Target="../tags/tag74.xml"/><Relationship Id="rId2" Type="http://schemas.openxmlformats.org/officeDocument/2006/relationships/tags" Target="../tags/tag73.xml"/><Relationship Id="rId11" Type="http://schemas.openxmlformats.org/officeDocument/2006/relationships/slideLayout" Target="../slideLayouts/slideLayout12.xml"/><Relationship Id="rId10" Type="http://schemas.openxmlformats.org/officeDocument/2006/relationships/tags" Target="../tags/tag81.xml"/><Relationship Id="rId1" Type="http://schemas.openxmlformats.org/officeDocument/2006/relationships/tags" Target="../tags/tag72.xml"/></Relationships>
</file>

<file path=ppt/slides/_rels/slide11.xml.rels><?xml version="1.0" encoding="UTF-8" standalone="yes"?>
<Relationships xmlns="http://schemas.openxmlformats.org/package/2006/relationships"><Relationship Id="rId4" Type="http://schemas.openxmlformats.org/officeDocument/2006/relationships/slideLayout" Target="../slideLayouts/slideLayout12.xml"/><Relationship Id="rId3" Type="http://schemas.openxmlformats.org/officeDocument/2006/relationships/tags" Target="../tags/tag83.xml"/><Relationship Id="rId2" Type="http://schemas.openxmlformats.org/officeDocument/2006/relationships/image" Target="../media/image7.jpeg"/><Relationship Id="rId1" Type="http://schemas.openxmlformats.org/officeDocument/2006/relationships/tags" Target="../tags/tag82.xml"/></Relationships>
</file>

<file path=ppt/slides/_rels/slide12.xml.rels><?xml version="1.0" encoding="UTF-8" standalone="yes"?>
<Relationships xmlns="http://schemas.openxmlformats.org/package/2006/relationships"><Relationship Id="rId4" Type="http://schemas.openxmlformats.org/officeDocument/2006/relationships/slideLayout" Target="../slideLayouts/slideLayout12.xml"/><Relationship Id="rId3" Type="http://schemas.openxmlformats.org/officeDocument/2006/relationships/tags" Target="../tags/tag85.xml"/><Relationship Id="rId2" Type="http://schemas.openxmlformats.org/officeDocument/2006/relationships/image" Target="../media/image8.jpeg"/><Relationship Id="rId1" Type="http://schemas.openxmlformats.org/officeDocument/2006/relationships/tags" Target="../tags/tag84.xml"/></Relationships>
</file>

<file path=ppt/slides/_rels/slide13.xml.rels><?xml version="1.0" encoding="UTF-8" standalone="yes"?>
<Relationships xmlns="http://schemas.openxmlformats.org/package/2006/relationships"><Relationship Id="rId9" Type="http://schemas.openxmlformats.org/officeDocument/2006/relationships/slideLayout" Target="../slideLayouts/slideLayout12.xml"/><Relationship Id="rId8" Type="http://schemas.openxmlformats.org/officeDocument/2006/relationships/audio" Target="../media/audio1.wav"/><Relationship Id="rId7" Type="http://schemas.openxmlformats.org/officeDocument/2006/relationships/tags" Target="../tags/tag92.xml"/><Relationship Id="rId6" Type="http://schemas.openxmlformats.org/officeDocument/2006/relationships/tags" Target="../tags/tag91.xml"/><Relationship Id="rId5" Type="http://schemas.openxmlformats.org/officeDocument/2006/relationships/tags" Target="../tags/tag90.xml"/><Relationship Id="rId4" Type="http://schemas.openxmlformats.org/officeDocument/2006/relationships/tags" Target="../tags/tag89.xml"/><Relationship Id="rId3" Type="http://schemas.openxmlformats.org/officeDocument/2006/relationships/tags" Target="../tags/tag88.xml"/><Relationship Id="rId2" Type="http://schemas.openxmlformats.org/officeDocument/2006/relationships/tags" Target="../tags/tag87.xml"/><Relationship Id="rId1" Type="http://schemas.openxmlformats.org/officeDocument/2006/relationships/tags" Target="../tags/tag86.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93.xml"/></Relationships>
</file>

<file path=ppt/slides/_rels/slide15.xml.rels><?xml version="1.0" encoding="UTF-8" standalone="yes"?>
<Relationships xmlns="http://schemas.openxmlformats.org/package/2006/relationships"><Relationship Id="rId5" Type="http://schemas.openxmlformats.org/officeDocument/2006/relationships/slideLayout" Target="../slideLayouts/slideLayout12.xml"/><Relationship Id="rId4" Type="http://schemas.openxmlformats.org/officeDocument/2006/relationships/tags" Target="../tags/tag97.xml"/><Relationship Id="rId3" Type="http://schemas.openxmlformats.org/officeDocument/2006/relationships/tags" Target="../tags/tag96.xml"/><Relationship Id="rId2" Type="http://schemas.openxmlformats.org/officeDocument/2006/relationships/tags" Target="../tags/tag95.xml"/><Relationship Id="rId1" Type="http://schemas.openxmlformats.org/officeDocument/2006/relationships/tags" Target="../tags/tag9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99.xml"/><Relationship Id="rId1" Type="http://schemas.openxmlformats.org/officeDocument/2006/relationships/tags" Target="../tags/tag9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34.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37.xml"/><Relationship Id="rId1" Type="http://schemas.openxmlformats.org/officeDocument/2006/relationships/tags" Target="../tags/tag36.xml"/></Relationships>
</file>

<file path=ppt/slides/_rels/slide6.xml.rels><?xml version="1.0" encoding="UTF-8" standalone="yes"?>
<Relationships xmlns="http://schemas.openxmlformats.org/package/2006/relationships"><Relationship Id="rId9" Type="http://schemas.openxmlformats.org/officeDocument/2006/relationships/tags" Target="../tags/tag46.xml"/><Relationship Id="rId8" Type="http://schemas.openxmlformats.org/officeDocument/2006/relationships/tags" Target="../tags/tag45.xml"/><Relationship Id="rId7" Type="http://schemas.openxmlformats.org/officeDocument/2006/relationships/tags" Target="../tags/tag44.xml"/><Relationship Id="rId6" Type="http://schemas.openxmlformats.org/officeDocument/2006/relationships/tags" Target="../tags/tag43.xml"/><Relationship Id="rId5" Type="http://schemas.openxmlformats.org/officeDocument/2006/relationships/tags" Target="../tags/tag42.xml"/><Relationship Id="rId4" Type="http://schemas.openxmlformats.org/officeDocument/2006/relationships/tags" Target="../tags/tag41.xml"/><Relationship Id="rId3" Type="http://schemas.openxmlformats.org/officeDocument/2006/relationships/tags" Target="../tags/tag40.xml"/><Relationship Id="rId2" Type="http://schemas.openxmlformats.org/officeDocument/2006/relationships/tags" Target="../tags/tag39.xml"/><Relationship Id="rId14" Type="http://schemas.openxmlformats.org/officeDocument/2006/relationships/slideLayout" Target="../slideLayouts/slideLayout3.xml"/><Relationship Id="rId13" Type="http://schemas.openxmlformats.org/officeDocument/2006/relationships/image" Target="../media/image5.jpeg"/><Relationship Id="rId12" Type="http://schemas.openxmlformats.org/officeDocument/2006/relationships/tags" Target="../tags/tag48.xml"/><Relationship Id="rId11" Type="http://schemas.openxmlformats.org/officeDocument/2006/relationships/image" Target="../media/image4.jpeg"/><Relationship Id="rId10" Type="http://schemas.openxmlformats.org/officeDocument/2006/relationships/tags" Target="../tags/tag47.xml"/><Relationship Id="rId1" Type="http://schemas.openxmlformats.org/officeDocument/2006/relationships/tags" Target="../tags/tag3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9" Type="http://schemas.openxmlformats.org/officeDocument/2006/relationships/tags" Target="../tags/tag57.xml"/><Relationship Id="rId8" Type="http://schemas.openxmlformats.org/officeDocument/2006/relationships/tags" Target="../tags/tag56.xml"/><Relationship Id="rId7" Type="http://schemas.openxmlformats.org/officeDocument/2006/relationships/tags" Target="../tags/tag55.xml"/><Relationship Id="rId6" Type="http://schemas.openxmlformats.org/officeDocument/2006/relationships/tags" Target="../tags/tag54.xml"/><Relationship Id="rId5" Type="http://schemas.openxmlformats.org/officeDocument/2006/relationships/tags" Target="../tags/tag53.xml"/><Relationship Id="rId4" Type="http://schemas.openxmlformats.org/officeDocument/2006/relationships/tags" Target="../tags/tag52.xml"/><Relationship Id="rId3" Type="http://schemas.openxmlformats.org/officeDocument/2006/relationships/tags" Target="../tags/tag51.xml"/><Relationship Id="rId24" Type="http://schemas.openxmlformats.org/officeDocument/2006/relationships/slideLayout" Target="../slideLayouts/slideLayout3.xml"/><Relationship Id="rId23" Type="http://schemas.openxmlformats.org/officeDocument/2006/relationships/tags" Target="../tags/tag71.xml"/><Relationship Id="rId22" Type="http://schemas.openxmlformats.org/officeDocument/2006/relationships/tags" Target="../tags/tag70.xml"/><Relationship Id="rId21" Type="http://schemas.openxmlformats.org/officeDocument/2006/relationships/tags" Target="../tags/tag69.xml"/><Relationship Id="rId20" Type="http://schemas.openxmlformats.org/officeDocument/2006/relationships/tags" Target="../tags/tag68.xml"/><Relationship Id="rId2" Type="http://schemas.openxmlformats.org/officeDocument/2006/relationships/tags" Target="../tags/tag50.xml"/><Relationship Id="rId19" Type="http://schemas.openxmlformats.org/officeDocument/2006/relationships/tags" Target="../tags/tag67.xml"/><Relationship Id="rId18" Type="http://schemas.openxmlformats.org/officeDocument/2006/relationships/tags" Target="../tags/tag66.xml"/><Relationship Id="rId17" Type="http://schemas.openxmlformats.org/officeDocument/2006/relationships/tags" Target="../tags/tag65.xml"/><Relationship Id="rId16" Type="http://schemas.openxmlformats.org/officeDocument/2006/relationships/tags" Target="../tags/tag64.xml"/><Relationship Id="rId15" Type="http://schemas.openxmlformats.org/officeDocument/2006/relationships/tags" Target="../tags/tag63.xml"/><Relationship Id="rId14" Type="http://schemas.openxmlformats.org/officeDocument/2006/relationships/tags" Target="../tags/tag62.xml"/><Relationship Id="rId13" Type="http://schemas.openxmlformats.org/officeDocument/2006/relationships/tags" Target="../tags/tag61.xml"/><Relationship Id="rId12" Type="http://schemas.openxmlformats.org/officeDocument/2006/relationships/tags" Target="../tags/tag60.xml"/><Relationship Id="rId11" Type="http://schemas.openxmlformats.org/officeDocument/2006/relationships/tags" Target="../tags/tag59.xml"/><Relationship Id="rId10" Type="http://schemas.openxmlformats.org/officeDocument/2006/relationships/tags" Target="../tags/tag58.xml"/><Relationship Id="rId1" Type="http://schemas.openxmlformats.org/officeDocument/2006/relationships/tags" Target="../tags/tag49.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33107" y="999721"/>
            <a:ext cx="8652370" cy="2527102"/>
          </a:xfrm>
          <a:prstGeom prst="rect">
            <a:avLst/>
          </a:prstGeom>
        </p:spPr>
        <p:txBody>
          <a:bodyPr lIns="68580" tIns="34290" rIns="68580" bIns="34290">
            <a:noAutofit/>
          </a:bodyPr>
          <a:lstStyle>
            <a:defPPr>
              <a:defRPr lang="zh-CN"/>
            </a:defPPr>
            <a:lvl1pPr marR="0" lvl="0" indent="17780" algn="ctr" fontAlgn="auto">
              <a:lnSpc>
                <a:spcPct val="121000"/>
              </a:lnSpc>
              <a:spcBef>
                <a:spcPct val="0"/>
              </a:spcBef>
              <a:spcAft>
                <a:spcPts val="0"/>
              </a:spcAft>
              <a:buClrTx/>
              <a:buSzTx/>
              <a:buFont typeface="Arial" panose="020B0604020202020204" pitchFamily="34" charset="0"/>
              <a:buNone/>
              <a:defRPr sz="6600" b="1">
                <a:ln w="6350">
                  <a:noFill/>
                </a:ln>
                <a:solidFill>
                  <a:srgbClr val="C00000"/>
                </a:solidFill>
                <a:effectLst>
                  <a:glow rad="63500">
                    <a:schemeClr val="bg1"/>
                  </a:glow>
                  <a:outerShdw blurRad="38100" dist="38100" dir="2700000" algn="tl">
                    <a:srgbClr val="000000">
                      <a:alpha val="43137"/>
                    </a:srgbClr>
                  </a:outerShdw>
                </a:effectLst>
                <a:latin typeface="黑体" panose="02010609060101010101" pitchFamily="49" charset="-122"/>
                <a:ea typeface="黑体" panose="02010609060101010101" pitchFamily="49" charset="-122"/>
                <a:cs typeface="经典特宋简" panose="02010609010101010101" pitchFamily="49" charset="-122"/>
              </a:defRPr>
            </a:lvl1pPr>
            <a:lvl2pPr marL="990600" indent="-381000" defTabSz="1219200">
              <a:spcBef>
                <a:spcPct val="20000"/>
              </a:spcBef>
              <a:buFont typeface="Arial" panose="020B0604020202020204" pitchFamily="34" charset="0"/>
              <a:buChar char="–"/>
              <a:defRPr sz="3735"/>
            </a:lvl2pPr>
            <a:lvl3pPr marL="1524000" indent="-304800" defTabSz="1219200">
              <a:spcBef>
                <a:spcPct val="20000"/>
              </a:spcBef>
              <a:buFont typeface="Arial" panose="020B0604020202020204" pitchFamily="34" charset="0"/>
              <a:buChar char="•"/>
              <a:defRPr sz="3200"/>
            </a:lvl3pPr>
            <a:lvl4pPr marL="2133600" indent="-304800" defTabSz="1219200">
              <a:spcBef>
                <a:spcPct val="20000"/>
              </a:spcBef>
              <a:buFont typeface="Arial" panose="020B0604020202020204" pitchFamily="34" charset="0"/>
              <a:buChar char="–"/>
              <a:defRPr sz="2665"/>
            </a:lvl4pPr>
            <a:lvl5pPr marL="2743200" indent="-304800" defTabSz="1219200">
              <a:spcBef>
                <a:spcPct val="20000"/>
              </a:spcBef>
              <a:buFont typeface="Arial" panose="020B0604020202020204" pitchFamily="34" charset="0"/>
              <a:buChar char="»"/>
              <a:defRPr sz="2665"/>
            </a:lvl5pPr>
            <a:lvl6pPr marL="3352800" indent="-304800" defTabSz="1219200">
              <a:spcBef>
                <a:spcPct val="20000"/>
              </a:spcBef>
              <a:buFont typeface="Arial" panose="020B0604020202020204" pitchFamily="34" charset="0"/>
              <a:buChar char="•"/>
              <a:defRPr sz="2665"/>
            </a:lvl6pPr>
            <a:lvl7pPr marL="3962400" indent="-304800" defTabSz="1219200">
              <a:spcBef>
                <a:spcPct val="20000"/>
              </a:spcBef>
              <a:buFont typeface="Arial" panose="020B0604020202020204" pitchFamily="34" charset="0"/>
              <a:buChar char="•"/>
              <a:defRPr sz="2665"/>
            </a:lvl7pPr>
            <a:lvl8pPr marL="4572000" indent="-304800" defTabSz="1219200">
              <a:spcBef>
                <a:spcPct val="20000"/>
              </a:spcBef>
              <a:buFont typeface="Arial" panose="020B0604020202020204" pitchFamily="34" charset="0"/>
              <a:buChar char="•"/>
              <a:defRPr sz="2665"/>
            </a:lvl8pPr>
            <a:lvl9pPr marL="5181600" indent="-304800" defTabSz="1219200">
              <a:spcBef>
                <a:spcPct val="20000"/>
              </a:spcBef>
              <a:buFont typeface="Arial" panose="020B0604020202020204" pitchFamily="34" charset="0"/>
              <a:buChar char="•"/>
              <a:defRPr sz="2665"/>
            </a:lvl9pPr>
          </a:lstStyle>
          <a:p>
            <a:r>
              <a:rPr lang="zh-CN" altLang="en-US" dirty="0"/>
              <a:t>第</a:t>
            </a:r>
            <a:r>
              <a:rPr lang="en-US" altLang="zh-CN" dirty="0"/>
              <a:t>19</a:t>
            </a:r>
            <a:r>
              <a:rPr lang="zh-CN" altLang="en-US" dirty="0"/>
              <a:t>课</a:t>
            </a:r>
            <a:endParaRPr lang="en-US" altLang="zh-CN" dirty="0"/>
          </a:p>
          <a:p>
            <a:r>
              <a:rPr lang="zh-CN" altLang="en-US" dirty="0"/>
              <a:t>七七事变与全民族抗战</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3"/>
          <p:cNvSpPr>
            <a:spLocks noGrp="1"/>
          </p:cNvSpPr>
          <p:nvPr>
            <p:custDataLst>
              <p:tags r:id="rId1"/>
            </p:custDataLst>
          </p:nvPr>
        </p:nvSpPr>
        <p:spPr>
          <a:xfrm>
            <a:off x="329454" y="741345"/>
            <a:ext cx="8525434" cy="629603"/>
          </a:xfrm>
          <a:noFill/>
          <a:ln w="3175">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2400" b="1" dirty="0">
                <a:solidFill>
                  <a:srgbClr val="C00000"/>
                </a:solidFill>
                <a:latin typeface="黑体" panose="02010609060101010101" pitchFamily="49" charset="-122"/>
                <a:ea typeface="黑体" panose="02010609060101010101" pitchFamily="49" charset="-122"/>
              </a:rPr>
              <a:t>三、淞沪会战</a:t>
            </a:r>
            <a:r>
              <a:rPr lang="en-US" altLang="zh-CN" sz="2400" b="1" dirty="0">
                <a:solidFill>
                  <a:srgbClr val="C00000"/>
                </a:solidFill>
                <a:latin typeface="黑体" panose="02010609060101010101" pitchFamily="49" charset="-122"/>
                <a:ea typeface="黑体" panose="02010609060101010101" pitchFamily="49" charset="-122"/>
              </a:rPr>
              <a:t>——（</a:t>
            </a:r>
            <a:r>
              <a:rPr lang="en-US" altLang="zh-CN" sz="2400" b="1" dirty="0" err="1">
                <a:solidFill>
                  <a:srgbClr val="C00000"/>
                </a:solidFill>
                <a:latin typeface="黑体" panose="02010609060101010101" pitchFamily="49" charset="-122"/>
                <a:ea typeface="黑体" panose="02010609060101010101" pitchFamily="49" charset="-122"/>
              </a:rPr>
              <a:t>八·一三事变</a:t>
            </a:r>
            <a:r>
              <a:rPr lang="en-US" altLang="zh-CN" sz="2400" b="1" dirty="0">
                <a:solidFill>
                  <a:srgbClr val="C00000"/>
                </a:solidFill>
                <a:latin typeface="黑体" panose="02010609060101010101" pitchFamily="49" charset="-122"/>
                <a:ea typeface="黑体" panose="02010609060101010101" pitchFamily="49" charset="-122"/>
              </a:rPr>
              <a:t>）</a:t>
            </a:r>
            <a:endParaRPr lang="en-US" altLang="zh-CN" sz="2400" b="1" dirty="0">
              <a:solidFill>
                <a:srgbClr val="C00000"/>
              </a:solidFill>
              <a:latin typeface="黑体" panose="02010609060101010101" pitchFamily="49" charset="-122"/>
              <a:ea typeface="黑体" panose="02010609060101010101" pitchFamily="49" charset="-122"/>
            </a:endParaRPr>
          </a:p>
        </p:txBody>
      </p:sp>
      <p:sp>
        <p:nvSpPr>
          <p:cNvPr id="6" name="矩形 5"/>
          <p:cNvSpPr/>
          <p:nvPr>
            <p:custDataLst>
              <p:tags r:id="rId2"/>
            </p:custDataLst>
          </p:nvPr>
        </p:nvSpPr>
        <p:spPr>
          <a:xfrm>
            <a:off x="692446" y="1425318"/>
            <a:ext cx="959644" cy="421270"/>
          </a:xfrm>
          <a:prstGeom prst="rect">
            <a:avLst/>
          </a:prstGeom>
        </p:spPr>
        <p:txBody>
          <a:bodyPr wrap="square" lIns="51435" tIns="25718" rIns="51435" bIns="25718">
            <a:spAutoFit/>
          </a:bodyPr>
          <a:lstStyle/>
          <a:p>
            <a:pPr>
              <a:spcBef>
                <a:spcPct val="0"/>
              </a:spcBef>
              <a:spcAft>
                <a:spcPct val="0"/>
              </a:spcAft>
              <a:defRPr/>
            </a:pPr>
            <a:r>
              <a:rPr lang="zh-CN" altLang="en-US" sz="2400" b="1" dirty="0">
                <a:solidFill>
                  <a:srgbClr val="0070C0"/>
                </a:solidFill>
                <a:latin typeface="黑体" panose="02010609060101010101" pitchFamily="49" charset="-122"/>
                <a:ea typeface="黑体" panose="02010609060101010101" pitchFamily="49" charset="-122"/>
                <a:sym typeface="+mn-ea"/>
              </a:rPr>
              <a:t>爆发：</a:t>
            </a:r>
            <a:endParaRPr lang="zh-CN" altLang="en-US" sz="2400" b="1" dirty="0">
              <a:solidFill>
                <a:srgbClr val="0070C0"/>
              </a:solidFill>
              <a:latin typeface="黑体" panose="02010609060101010101" pitchFamily="49" charset="-122"/>
              <a:ea typeface="黑体" panose="02010609060101010101" pitchFamily="49" charset="-122"/>
              <a:sym typeface="+mn-ea"/>
            </a:endParaRPr>
          </a:p>
        </p:txBody>
      </p:sp>
      <p:sp>
        <p:nvSpPr>
          <p:cNvPr id="7" name="矩形 6"/>
          <p:cNvSpPr/>
          <p:nvPr>
            <p:custDataLst>
              <p:tags r:id="rId3"/>
            </p:custDataLst>
          </p:nvPr>
        </p:nvSpPr>
        <p:spPr>
          <a:xfrm>
            <a:off x="1652090" y="1485822"/>
            <a:ext cx="3067050" cy="421270"/>
          </a:xfrm>
          <a:prstGeom prst="rect">
            <a:avLst/>
          </a:prstGeom>
        </p:spPr>
        <p:txBody>
          <a:bodyPr lIns="51435" tIns="25718" rIns="51435" bIns="25718">
            <a:spAutoFit/>
            <a:scene3d>
              <a:camera prst="orthographicFront"/>
              <a:lightRig rig="threePt" dir="t"/>
            </a:scene3d>
          </a:bodyPr>
          <a:lstStyle/>
          <a:p>
            <a:pPr>
              <a:spcBef>
                <a:spcPct val="20000"/>
              </a:spcBef>
              <a:spcAft>
                <a:spcPct val="0"/>
              </a:spcAft>
              <a:defRPr/>
            </a:pPr>
            <a:r>
              <a:rPr lang="en-US" altLang="zh-CN" sz="2400" b="1" dirty="0">
                <a:latin typeface="黑体" panose="02010609060101010101" pitchFamily="49" charset="-122"/>
                <a:ea typeface="黑体" panose="02010609060101010101" pitchFamily="49" charset="-122"/>
                <a:cs typeface="方正楷体_GBK" panose="02000000000000000000" charset="-122"/>
                <a:sym typeface="+mn-ea"/>
              </a:rPr>
              <a:t>1937</a:t>
            </a:r>
            <a:r>
              <a:rPr lang="zh-CN" altLang="en-US" sz="2400" b="1" dirty="0">
                <a:latin typeface="黑体" panose="02010609060101010101" pitchFamily="49" charset="-122"/>
                <a:ea typeface="黑体" panose="02010609060101010101" pitchFamily="49" charset="-122"/>
                <a:cs typeface="方正楷体_GBK" panose="02000000000000000000" charset="-122"/>
                <a:sym typeface="+mn-ea"/>
              </a:rPr>
              <a:t>年</a:t>
            </a:r>
            <a:r>
              <a:rPr lang="en-US" altLang="zh-CN" sz="2400" b="1" dirty="0">
                <a:latin typeface="黑体" panose="02010609060101010101" pitchFamily="49" charset="-122"/>
                <a:ea typeface="黑体" panose="02010609060101010101" pitchFamily="49" charset="-122"/>
                <a:cs typeface="方正楷体_GBK" panose="02000000000000000000" charset="-122"/>
                <a:sym typeface="+mn-ea"/>
              </a:rPr>
              <a:t>8</a:t>
            </a:r>
            <a:r>
              <a:rPr lang="zh-CN" altLang="en-US" sz="2400" b="1" dirty="0">
                <a:latin typeface="黑体" panose="02010609060101010101" pitchFamily="49" charset="-122"/>
                <a:ea typeface="黑体" panose="02010609060101010101" pitchFamily="49" charset="-122"/>
                <a:cs typeface="方正楷体_GBK" panose="02000000000000000000" charset="-122"/>
                <a:sym typeface="+mn-ea"/>
              </a:rPr>
              <a:t>月</a:t>
            </a:r>
            <a:r>
              <a:rPr lang="en-US" altLang="zh-CN" sz="2400" b="1" dirty="0">
                <a:latin typeface="黑体" panose="02010609060101010101" pitchFamily="49" charset="-122"/>
                <a:ea typeface="黑体" panose="02010609060101010101" pitchFamily="49" charset="-122"/>
                <a:cs typeface="方正楷体_GBK" panose="02000000000000000000" charset="-122"/>
                <a:sym typeface="+mn-ea"/>
              </a:rPr>
              <a:t>13</a:t>
            </a:r>
            <a:r>
              <a:rPr lang="zh-CN" altLang="en-US" sz="2400" b="1" dirty="0">
                <a:latin typeface="黑体" panose="02010609060101010101" pitchFamily="49" charset="-122"/>
                <a:ea typeface="黑体" panose="02010609060101010101" pitchFamily="49" charset="-122"/>
                <a:cs typeface="方正楷体_GBK" panose="02000000000000000000" charset="-122"/>
                <a:sym typeface="+mn-ea"/>
              </a:rPr>
              <a:t>日</a:t>
            </a:r>
            <a:endParaRPr lang="zh-CN" altLang="en-US" sz="2400" b="1" dirty="0">
              <a:latin typeface="黑体" panose="02010609060101010101" pitchFamily="49" charset="-122"/>
              <a:ea typeface="黑体" panose="02010609060101010101" pitchFamily="49" charset="-122"/>
              <a:cs typeface="方正楷体_GBK" panose="02000000000000000000" charset="-122"/>
              <a:sym typeface="+mn-ea"/>
            </a:endParaRPr>
          </a:p>
        </p:txBody>
      </p:sp>
      <p:sp>
        <p:nvSpPr>
          <p:cNvPr id="8" name="矩形 3"/>
          <p:cNvSpPr>
            <a:spLocks noChangeArrowheads="1"/>
          </p:cNvSpPr>
          <p:nvPr>
            <p:custDataLst>
              <p:tags r:id="rId4"/>
            </p:custDataLst>
          </p:nvPr>
        </p:nvSpPr>
        <p:spPr bwMode="auto">
          <a:xfrm>
            <a:off x="692446" y="2012298"/>
            <a:ext cx="1539479" cy="421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1435" tIns="25718" rIns="51435" bIns="25718">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defRPr/>
            </a:pPr>
            <a:r>
              <a:rPr lang="zh-CN" altLang="en-US" sz="2400" b="1" dirty="0">
                <a:solidFill>
                  <a:srgbClr val="0070C0"/>
                </a:solidFill>
                <a:latin typeface="黑体" panose="02010609060101010101" pitchFamily="49" charset="-122"/>
                <a:ea typeface="黑体" panose="02010609060101010101" pitchFamily="49" charset="-122"/>
                <a:sym typeface="+mn-ea"/>
              </a:rPr>
              <a:t>主要战役：</a:t>
            </a:r>
            <a:endParaRPr lang="zh-CN" altLang="en-US" sz="2400" b="1" dirty="0">
              <a:solidFill>
                <a:srgbClr val="0070C0"/>
              </a:solidFill>
              <a:latin typeface="黑体" panose="02010609060101010101" pitchFamily="49" charset="-122"/>
              <a:ea typeface="黑体" panose="02010609060101010101" pitchFamily="49" charset="-122"/>
              <a:sym typeface="+mn-ea"/>
            </a:endParaRPr>
          </a:p>
        </p:txBody>
      </p:sp>
      <p:sp>
        <p:nvSpPr>
          <p:cNvPr id="9" name="矩形 8"/>
          <p:cNvSpPr/>
          <p:nvPr>
            <p:custDataLst>
              <p:tags r:id="rId5"/>
            </p:custDataLst>
          </p:nvPr>
        </p:nvSpPr>
        <p:spPr>
          <a:xfrm>
            <a:off x="2131301" y="2029247"/>
            <a:ext cx="6636181" cy="421270"/>
          </a:xfrm>
          <a:prstGeom prst="rect">
            <a:avLst/>
          </a:prstGeom>
        </p:spPr>
        <p:txBody>
          <a:bodyPr wrap="square" lIns="51435" tIns="25718" rIns="51435" bIns="25718">
            <a:spAutoFit/>
            <a:scene3d>
              <a:camera prst="orthographicFront"/>
              <a:lightRig rig="threePt" dir="t"/>
            </a:scene3d>
          </a:bodyPr>
          <a:lstStyle/>
          <a:p>
            <a:pPr>
              <a:spcBef>
                <a:spcPct val="20000"/>
              </a:spcBef>
              <a:spcAft>
                <a:spcPct val="0"/>
              </a:spcAft>
              <a:defRPr/>
            </a:pPr>
            <a:r>
              <a:rPr lang="zh-CN" altLang="en-US" sz="2400" b="1" dirty="0">
                <a:latin typeface="黑体" panose="02010609060101010101" pitchFamily="49" charset="-122"/>
                <a:ea typeface="黑体" panose="02010609060101010101" pitchFamily="49" charset="-122"/>
                <a:sym typeface="+mn-ea"/>
              </a:rPr>
              <a:t>宝山保卫战（姚子青）</a:t>
            </a:r>
            <a:r>
              <a:rPr lang="zh-CN" altLang="en-US" sz="2400" b="1" dirty="0" smtClean="0">
                <a:latin typeface="黑体" panose="02010609060101010101" pitchFamily="49" charset="-122"/>
                <a:ea typeface="黑体" panose="02010609060101010101" pitchFamily="49" charset="-122"/>
                <a:sym typeface="+mn-ea"/>
              </a:rPr>
              <a:t>、四</a:t>
            </a:r>
            <a:r>
              <a:rPr lang="zh-CN" altLang="en-US" sz="2400" b="1" dirty="0">
                <a:latin typeface="黑体" panose="02010609060101010101" pitchFamily="49" charset="-122"/>
                <a:ea typeface="黑体" panose="02010609060101010101" pitchFamily="49" charset="-122"/>
                <a:sym typeface="+mn-ea"/>
              </a:rPr>
              <a:t>行仓库战斗（谢晋元）</a:t>
            </a:r>
            <a:endParaRPr lang="zh-CN" altLang="en-US" sz="2400" b="1" dirty="0">
              <a:latin typeface="黑体" panose="02010609060101010101" pitchFamily="49" charset="-122"/>
              <a:ea typeface="黑体" panose="02010609060101010101" pitchFamily="49" charset="-122"/>
              <a:sym typeface="+mn-ea"/>
            </a:endParaRPr>
          </a:p>
        </p:txBody>
      </p:sp>
      <p:sp>
        <p:nvSpPr>
          <p:cNvPr id="10" name="矩形 9"/>
          <p:cNvSpPr/>
          <p:nvPr>
            <p:custDataLst>
              <p:tags r:id="rId6"/>
            </p:custDataLst>
          </p:nvPr>
        </p:nvSpPr>
        <p:spPr>
          <a:xfrm>
            <a:off x="761510" y="2652741"/>
            <a:ext cx="1032014" cy="421270"/>
          </a:xfrm>
          <a:prstGeom prst="rect">
            <a:avLst/>
          </a:prstGeom>
        </p:spPr>
        <p:txBody>
          <a:bodyPr wrap="none" lIns="51435" tIns="25718" rIns="51435" bIns="25718">
            <a:spAutoFit/>
          </a:bodyPr>
          <a:lstStyle/>
          <a:p>
            <a:pPr>
              <a:spcBef>
                <a:spcPct val="0"/>
              </a:spcBef>
              <a:spcAft>
                <a:spcPct val="0"/>
              </a:spcAft>
              <a:defRPr/>
            </a:pPr>
            <a:r>
              <a:rPr lang="zh-CN" altLang="en-US" sz="2400" b="1" dirty="0">
                <a:solidFill>
                  <a:srgbClr val="0070C0"/>
                </a:solidFill>
                <a:latin typeface="黑体" panose="02010609060101010101" pitchFamily="49" charset="-122"/>
                <a:ea typeface="黑体" panose="02010609060101010101" pitchFamily="49" charset="-122"/>
                <a:sym typeface="+mn-ea"/>
              </a:rPr>
              <a:t>结果：</a:t>
            </a:r>
            <a:endParaRPr lang="zh-CN" altLang="en-US" sz="2400" b="1" dirty="0">
              <a:solidFill>
                <a:srgbClr val="0070C0"/>
              </a:solidFill>
              <a:latin typeface="黑体" panose="02010609060101010101" pitchFamily="49" charset="-122"/>
              <a:ea typeface="黑体" panose="02010609060101010101" pitchFamily="49" charset="-122"/>
              <a:sym typeface="+mn-ea"/>
            </a:endParaRPr>
          </a:p>
        </p:txBody>
      </p:sp>
      <p:sp>
        <p:nvSpPr>
          <p:cNvPr id="11" name="矩形 10"/>
          <p:cNvSpPr/>
          <p:nvPr>
            <p:custDataLst>
              <p:tags r:id="rId7"/>
            </p:custDataLst>
          </p:nvPr>
        </p:nvSpPr>
        <p:spPr>
          <a:xfrm>
            <a:off x="1652090" y="2695812"/>
            <a:ext cx="3429000" cy="421270"/>
          </a:xfrm>
          <a:prstGeom prst="rect">
            <a:avLst/>
          </a:prstGeom>
        </p:spPr>
        <p:txBody>
          <a:bodyPr wrap="square" lIns="51435" tIns="25718" rIns="51435" bIns="25718">
            <a:spAutoFit/>
            <a:scene3d>
              <a:camera prst="orthographicFront"/>
              <a:lightRig rig="threePt" dir="t"/>
            </a:scene3d>
          </a:bodyPr>
          <a:lstStyle/>
          <a:p>
            <a:pPr>
              <a:spcBef>
                <a:spcPct val="20000"/>
              </a:spcBef>
              <a:spcAft>
                <a:spcPct val="0"/>
              </a:spcAft>
              <a:defRPr/>
            </a:pPr>
            <a:r>
              <a:rPr lang="en-US" altLang="zh-CN" sz="2400" b="1" dirty="0">
                <a:latin typeface="黑体" panose="02010609060101010101" pitchFamily="49" charset="-122"/>
                <a:ea typeface="黑体" panose="02010609060101010101" pitchFamily="49" charset="-122"/>
                <a:cs typeface="方正楷体_GBK" panose="02000000000000000000" charset="-122"/>
                <a:sym typeface="+mn-ea"/>
              </a:rPr>
              <a:t>1937</a:t>
            </a:r>
            <a:r>
              <a:rPr lang="zh-CN" altLang="en-US" sz="2400" b="1" dirty="0">
                <a:latin typeface="黑体" panose="02010609060101010101" pitchFamily="49" charset="-122"/>
                <a:ea typeface="黑体" panose="02010609060101010101" pitchFamily="49" charset="-122"/>
                <a:cs typeface="方正楷体_GBK" panose="02000000000000000000" charset="-122"/>
                <a:sym typeface="+mn-ea"/>
              </a:rPr>
              <a:t>年</a:t>
            </a:r>
            <a:r>
              <a:rPr lang="en-US" altLang="zh-CN" sz="2400" b="1" dirty="0">
                <a:latin typeface="黑体" panose="02010609060101010101" pitchFamily="49" charset="-122"/>
                <a:ea typeface="黑体" panose="02010609060101010101" pitchFamily="49" charset="-122"/>
                <a:cs typeface="方正楷体_GBK" panose="02000000000000000000" charset="-122"/>
                <a:sym typeface="+mn-ea"/>
              </a:rPr>
              <a:t>11</a:t>
            </a:r>
            <a:r>
              <a:rPr lang="zh-CN" altLang="en-US" sz="2400" b="1" dirty="0">
                <a:latin typeface="黑体" panose="02010609060101010101" pitchFamily="49" charset="-122"/>
                <a:ea typeface="黑体" panose="02010609060101010101" pitchFamily="49" charset="-122"/>
                <a:cs typeface="方正楷体_GBK" panose="02000000000000000000" charset="-122"/>
                <a:sym typeface="+mn-ea"/>
              </a:rPr>
              <a:t>月上海失陷</a:t>
            </a:r>
            <a:endParaRPr lang="zh-CN" altLang="en-US" sz="2400" b="1" dirty="0">
              <a:latin typeface="黑体" panose="02010609060101010101" pitchFamily="49" charset="-122"/>
              <a:ea typeface="黑体" panose="02010609060101010101" pitchFamily="49" charset="-122"/>
              <a:cs typeface="方正楷体_GBK" panose="02000000000000000000" charset="-122"/>
              <a:sym typeface="+mn-ea"/>
            </a:endParaRPr>
          </a:p>
        </p:txBody>
      </p:sp>
      <p:sp>
        <p:nvSpPr>
          <p:cNvPr id="12" name="矩形 11"/>
          <p:cNvSpPr/>
          <p:nvPr>
            <p:custDataLst>
              <p:tags r:id="rId8"/>
            </p:custDataLst>
          </p:nvPr>
        </p:nvSpPr>
        <p:spPr>
          <a:xfrm>
            <a:off x="761510" y="3273028"/>
            <a:ext cx="1032014" cy="421270"/>
          </a:xfrm>
          <a:prstGeom prst="rect">
            <a:avLst/>
          </a:prstGeom>
        </p:spPr>
        <p:txBody>
          <a:bodyPr wrap="none" lIns="51435" tIns="25718" rIns="51435" bIns="25718">
            <a:spAutoFit/>
          </a:bodyPr>
          <a:lstStyle/>
          <a:p>
            <a:pPr>
              <a:spcBef>
                <a:spcPct val="0"/>
              </a:spcBef>
              <a:spcAft>
                <a:spcPct val="0"/>
              </a:spcAft>
              <a:defRPr/>
            </a:pPr>
            <a:r>
              <a:rPr lang="zh-CN" altLang="en-US" sz="2400" b="1" dirty="0">
                <a:solidFill>
                  <a:srgbClr val="0070C0"/>
                </a:solidFill>
                <a:latin typeface="黑体" panose="02010609060101010101" pitchFamily="49" charset="-122"/>
                <a:ea typeface="黑体" panose="02010609060101010101" pitchFamily="49" charset="-122"/>
                <a:sym typeface="+mn-ea"/>
              </a:rPr>
              <a:t>意义：</a:t>
            </a:r>
            <a:endParaRPr lang="zh-CN" altLang="en-US" sz="2400" b="1" dirty="0">
              <a:solidFill>
                <a:srgbClr val="0070C0"/>
              </a:solidFill>
              <a:latin typeface="黑体" panose="02010609060101010101" pitchFamily="49" charset="-122"/>
              <a:ea typeface="黑体" panose="02010609060101010101" pitchFamily="49" charset="-122"/>
              <a:sym typeface="+mn-ea"/>
            </a:endParaRPr>
          </a:p>
        </p:txBody>
      </p:sp>
      <p:sp>
        <p:nvSpPr>
          <p:cNvPr id="13" name="矩形 12"/>
          <p:cNvSpPr/>
          <p:nvPr>
            <p:custDataLst>
              <p:tags r:id="rId9"/>
            </p:custDataLst>
          </p:nvPr>
        </p:nvSpPr>
        <p:spPr>
          <a:xfrm>
            <a:off x="1652090" y="3264997"/>
            <a:ext cx="7115392" cy="944106"/>
          </a:xfrm>
          <a:prstGeom prst="rect">
            <a:avLst/>
          </a:prstGeom>
        </p:spPr>
        <p:txBody>
          <a:bodyPr wrap="square" lIns="51435" tIns="25718" rIns="51435" bIns="25718">
            <a:spAutoFit/>
            <a:scene3d>
              <a:camera prst="orthographicFront"/>
              <a:lightRig rig="threePt" dir="t"/>
            </a:scene3d>
          </a:bodyPr>
          <a:lstStyle/>
          <a:p>
            <a:pPr>
              <a:lnSpc>
                <a:spcPct val="130000"/>
              </a:lnSpc>
              <a:spcBef>
                <a:spcPct val="20000"/>
              </a:spcBef>
              <a:spcAft>
                <a:spcPct val="0"/>
              </a:spcAft>
              <a:defRPr/>
            </a:pPr>
            <a:r>
              <a:rPr lang="zh-CN" altLang="en-US" sz="2400" b="1" dirty="0">
                <a:latin typeface="黑体" panose="02010609060101010101" pitchFamily="49" charset="-122"/>
                <a:ea typeface="黑体" panose="02010609060101010101" pitchFamily="49" charset="-122"/>
                <a:cs typeface="汉仪雅酷黑简" panose="00020600040101010101" charset="-122"/>
                <a:sym typeface="+mn-ea"/>
              </a:rPr>
              <a:t>打破了日本</a:t>
            </a:r>
            <a:r>
              <a:rPr lang="en-US" altLang="zh-CN" sz="2400" b="1" dirty="0">
                <a:latin typeface="黑体" panose="02010609060101010101" pitchFamily="49" charset="-122"/>
                <a:ea typeface="黑体" panose="02010609060101010101" pitchFamily="49" charset="-122"/>
                <a:cs typeface="汉仪雅酷黑简" panose="00020600040101010101" charset="-122"/>
                <a:sym typeface="+mn-ea"/>
              </a:rPr>
              <a:t>3</a:t>
            </a:r>
            <a:r>
              <a:rPr lang="zh-CN" altLang="en-US" sz="2400" b="1" dirty="0">
                <a:latin typeface="黑体" panose="02010609060101010101" pitchFamily="49" charset="-122"/>
                <a:ea typeface="黑体" panose="02010609060101010101" pitchFamily="49" charset="-122"/>
                <a:cs typeface="汉仪雅酷黑简" panose="00020600040101010101" charset="-122"/>
                <a:sym typeface="+mn-ea"/>
              </a:rPr>
              <a:t>个月灭亡中国的迷梦，激发了全国人民的斗志。</a:t>
            </a:r>
            <a:endParaRPr lang="zh-CN" altLang="en-US" sz="2400" b="1" dirty="0">
              <a:latin typeface="黑体" panose="02010609060101010101" pitchFamily="49" charset="-122"/>
              <a:ea typeface="黑体" panose="02010609060101010101" pitchFamily="49" charset="-122"/>
              <a:cs typeface="汉仪雅酷黑简" panose="00020600040101010101" charset="-122"/>
              <a:sym typeface="+mn-ea"/>
            </a:endParaRPr>
          </a:p>
        </p:txBody>
      </p:sp>
    </p:spTree>
    <p:custDataLst>
      <p:tags r:id="rId10"/>
    </p:custData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1" grpId="0"/>
      <p:bldP spid="1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custDataLst>
              <p:tags r:id="rId1"/>
            </p:custDataLst>
          </p:nvPr>
        </p:nvPicPr>
        <p:blipFill>
          <a:blip r:embed="rId2"/>
          <a:stretch>
            <a:fillRect/>
          </a:stretch>
        </p:blipFill>
        <p:spPr>
          <a:xfrm>
            <a:off x="407274" y="1552247"/>
            <a:ext cx="1330166" cy="187261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4" name="文本框 3"/>
          <p:cNvSpPr txBox="1"/>
          <p:nvPr>
            <p:custDataLst>
              <p:tags r:id="rId3"/>
            </p:custDataLst>
          </p:nvPr>
        </p:nvSpPr>
        <p:spPr>
          <a:xfrm>
            <a:off x="1811398" y="897631"/>
            <a:ext cx="6942637" cy="3726498"/>
          </a:xfrm>
          <a:prstGeom prst="rect">
            <a:avLst/>
          </a:prstGeom>
          <a:noFill/>
          <a:effectLst>
            <a:outerShdw blurRad="50800" dist="38100" dir="2700000" algn="tl" rotWithShape="0">
              <a:schemeClr val="bg1">
                <a:alpha val="40000"/>
              </a:schemeClr>
            </a:outerShdw>
          </a:effectLst>
        </p:spPr>
        <p:txBody>
          <a:bodyPr wrap="square" lIns="68580" tIns="34290" rIns="68580" bIns="34290">
            <a:noAutofit/>
          </a:bodyPr>
          <a:lstStyle/>
          <a:p>
            <a:pPr indent="342900" algn="ctr">
              <a:lnSpc>
                <a:spcPct val="130000"/>
              </a:lnSpc>
              <a:spcBef>
                <a:spcPts val="225"/>
              </a:spcBef>
            </a:pPr>
            <a:r>
              <a:rPr lang="zh-CN" altLang="en-US" sz="2400" b="1" dirty="0" smtClean="0">
                <a:solidFill>
                  <a:srgbClr val="C00000"/>
                </a:solidFill>
                <a:latin typeface="黑体" panose="02010609060101010101" pitchFamily="49" charset="-122"/>
                <a:ea typeface="黑体" panose="02010609060101010101" pitchFamily="49" charset="-122"/>
              </a:rPr>
              <a:t>宝山</a:t>
            </a:r>
            <a:r>
              <a:rPr lang="zh-CN" altLang="en-US" sz="2400" b="1" dirty="0">
                <a:solidFill>
                  <a:srgbClr val="C00000"/>
                </a:solidFill>
                <a:latin typeface="黑体" panose="02010609060101010101" pitchFamily="49" charset="-122"/>
                <a:ea typeface="黑体" panose="02010609060101010101" pitchFamily="49" charset="-122"/>
              </a:rPr>
              <a:t>保卫战</a:t>
            </a:r>
            <a:endParaRPr lang="en-US" altLang="zh-CN" sz="2400" b="1" dirty="0">
              <a:solidFill>
                <a:srgbClr val="C00000"/>
              </a:solidFill>
              <a:latin typeface="黑体" panose="02010609060101010101" pitchFamily="49" charset="-122"/>
              <a:ea typeface="黑体" panose="02010609060101010101" pitchFamily="49" charset="-122"/>
            </a:endParaRPr>
          </a:p>
          <a:p>
            <a:pPr indent="342900" algn="just">
              <a:lnSpc>
                <a:spcPct val="130000"/>
              </a:lnSpc>
              <a:spcBef>
                <a:spcPts val="225"/>
              </a:spcBef>
            </a:pPr>
            <a:r>
              <a:rPr lang="en-US" altLang="zh-CN" sz="2400" b="1" dirty="0">
                <a:latin typeface="黑体" panose="02010609060101010101" pitchFamily="49" charset="-122"/>
                <a:ea typeface="黑体" panose="02010609060101010101" pitchFamily="49" charset="-122"/>
              </a:rPr>
              <a:t>1937</a:t>
            </a:r>
            <a:r>
              <a:rPr lang="zh-CN" altLang="en-US" sz="2400" b="1" dirty="0">
                <a:latin typeface="黑体" panose="02010609060101010101" pitchFamily="49" charset="-122"/>
                <a:ea typeface="黑体" panose="02010609060101010101" pitchFamily="49" charset="-122"/>
              </a:rPr>
              <a:t>年</a:t>
            </a:r>
            <a:r>
              <a:rPr lang="en-US" altLang="zh-CN" sz="2400" b="1" dirty="0">
                <a:latin typeface="黑体" panose="02010609060101010101" pitchFamily="49" charset="-122"/>
                <a:ea typeface="黑体" panose="02010609060101010101" pitchFamily="49" charset="-122"/>
              </a:rPr>
              <a:t>8</a:t>
            </a:r>
            <a:r>
              <a:rPr lang="zh-CN" altLang="en-US" sz="2400" b="1" dirty="0">
                <a:latin typeface="黑体" panose="02010609060101010101" pitchFamily="49" charset="-122"/>
                <a:ea typeface="黑体" panose="02010609060101010101" pitchFamily="49" charset="-122"/>
              </a:rPr>
              <a:t>月</a:t>
            </a:r>
            <a:r>
              <a:rPr lang="en-US" altLang="zh-CN" sz="2400" b="1" dirty="0">
                <a:latin typeface="黑体" panose="02010609060101010101" pitchFamily="49" charset="-122"/>
                <a:ea typeface="黑体" panose="02010609060101010101" pitchFamily="49" charset="-122"/>
              </a:rPr>
              <a:t>31</a:t>
            </a:r>
            <a:r>
              <a:rPr lang="zh-CN" altLang="en-US" sz="2400" b="1" dirty="0">
                <a:latin typeface="黑体" panose="02010609060101010101" pitchFamily="49" charset="-122"/>
                <a:ea typeface="黑体" panose="02010609060101010101" pitchFamily="49" charset="-122"/>
              </a:rPr>
              <a:t>日至</a:t>
            </a:r>
            <a:r>
              <a:rPr lang="en-US" altLang="zh-CN" sz="2400" b="1" dirty="0">
                <a:latin typeface="黑体" panose="02010609060101010101" pitchFamily="49" charset="-122"/>
                <a:ea typeface="黑体" panose="02010609060101010101" pitchFamily="49" charset="-122"/>
              </a:rPr>
              <a:t>9</a:t>
            </a:r>
            <a:r>
              <a:rPr lang="zh-CN" altLang="en-US" sz="2400" b="1" dirty="0">
                <a:latin typeface="黑体" panose="02010609060101010101" pitchFamily="49" charset="-122"/>
                <a:ea typeface="黑体" panose="02010609060101010101" pitchFamily="49" charset="-122"/>
              </a:rPr>
              <a:t>月</a:t>
            </a:r>
            <a:r>
              <a:rPr lang="en-US" altLang="zh-CN" sz="2400" b="1" dirty="0">
                <a:latin typeface="黑体" panose="02010609060101010101" pitchFamily="49" charset="-122"/>
                <a:ea typeface="黑体" panose="02010609060101010101" pitchFamily="49" charset="-122"/>
              </a:rPr>
              <a:t>7</a:t>
            </a:r>
            <a:r>
              <a:rPr lang="zh-CN" altLang="en-US" sz="2400" b="1" dirty="0">
                <a:latin typeface="黑体" panose="02010609060101010101" pitchFamily="49" charset="-122"/>
                <a:ea typeface="黑体" panose="02010609060101010101" pitchFamily="49" charset="-122"/>
              </a:rPr>
              <a:t>日，姚奉命坚守宝山城。与日军苦战三天，姚子青率领剩下的官兵</a:t>
            </a:r>
            <a:r>
              <a:rPr lang="en-US" altLang="zh-CN" sz="2400" b="1" dirty="0">
                <a:latin typeface="黑体" panose="02010609060101010101" pitchFamily="49" charset="-122"/>
                <a:ea typeface="黑体" panose="02010609060101010101" pitchFamily="49" charset="-122"/>
              </a:rPr>
              <a:t>20</a:t>
            </a:r>
            <a:r>
              <a:rPr lang="zh-CN" altLang="en-US" sz="2400" b="1" dirty="0">
                <a:latin typeface="黑体" panose="02010609060101010101" pitchFamily="49" charset="-122"/>
                <a:ea typeface="黑体" panose="02010609060101010101" pitchFamily="49" charset="-122"/>
              </a:rPr>
              <a:t>多人与日寇展开了最后的肉搏。最终因寡不敌众，年仅</a:t>
            </a:r>
            <a:r>
              <a:rPr lang="en-US" altLang="zh-CN" sz="2400" b="1" dirty="0">
                <a:latin typeface="黑体" panose="02010609060101010101" pitchFamily="49" charset="-122"/>
                <a:ea typeface="黑体" panose="02010609060101010101" pitchFamily="49" charset="-122"/>
              </a:rPr>
              <a:t>29</a:t>
            </a:r>
            <a:r>
              <a:rPr lang="zh-CN" altLang="en-US" sz="2400" b="1" dirty="0">
                <a:latin typeface="黑体" panose="02010609060101010101" pitchFamily="49" charset="-122"/>
                <a:ea typeface="黑体" panose="02010609060101010101" pitchFamily="49" charset="-122"/>
              </a:rPr>
              <a:t>岁的姚子青和全营 </a:t>
            </a:r>
            <a:r>
              <a:rPr lang="en-US" altLang="zh-CN" sz="2400" b="1" dirty="0">
                <a:latin typeface="黑体" panose="02010609060101010101" pitchFamily="49" charset="-122"/>
                <a:ea typeface="黑体" panose="02010609060101010101" pitchFamily="49" charset="-122"/>
              </a:rPr>
              <a:t>500 </a:t>
            </a:r>
            <a:r>
              <a:rPr lang="zh-CN" altLang="en-US" sz="2400" b="1" dirty="0">
                <a:latin typeface="黑体" panose="02010609060101010101" pitchFamily="49" charset="-122"/>
                <a:ea typeface="黑体" panose="02010609060101010101" pitchFamily="49" charset="-122"/>
              </a:rPr>
              <a:t>多名官兵全部壮烈殉国。</a:t>
            </a:r>
            <a:endParaRPr lang="en-US" altLang="zh-CN" sz="2400" b="1" dirty="0">
              <a:latin typeface="黑体" panose="02010609060101010101" pitchFamily="49" charset="-122"/>
              <a:ea typeface="黑体" panose="02010609060101010101" pitchFamily="49" charset="-122"/>
            </a:endParaRPr>
          </a:p>
          <a:p>
            <a:pPr indent="342900" algn="just">
              <a:lnSpc>
                <a:spcPct val="130000"/>
              </a:lnSpc>
              <a:spcBef>
                <a:spcPts val="225"/>
              </a:spcBef>
            </a:pPr>
            <a:r>
              <a:rPr lang="zh-CN" altLang="en-US" sz="2400" b="1" dirty="0">
                <a:latin typeface="黑体" panose="02010609060101010101" pitchFamily="49" charset="-122"/>
                <a:ea typeface="黑体" panose="02010609060101010101" pitchFamily="49" charset="-122"/>
              </a:rPr>
              <a:t>宝山保卫战历时</a:t>
            </a:r>
            <a:r>
              <a:rPr lang="en-US" altLang="zh-CN" sz="2400" b="1" dirty="0">
                <a:latin typeface="黑体" panose="02010609060101010101" pitchFamily="49" charset="-122"/>
                <a:ea typeface="黑体" panose="02010609060101010101" pitchFamily="49" charset="-122"/>
              </a:rPr>
              <a:t>7</a:t>
            </a:r>
            <a:r>
              <a:rPr lang="zh-CN" altLang="en-US" sz="2400" b="1" dirty="0">
                <a:latin typeface="黑体" panose="02010609060101010101" pitchFamily="49" charset="-122"/>
                <a:ea typeface="黑体" panose="02010609060101010101" pitchFamily="49" charset="-122"/>
              </a:rPr>
              <a:t>天，日军动用陆、海、空力量，付出惨重的代价方才占领。</a:t>
            </a:r>
            <a:endParaRPr lang="zh-CN" altLang="en-US" sz="2400" b="1" dirty="0">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custDataLst>
              <p:tags r:id="rId1"/>
            </p:custDataLst>
          </p:nvPr>
        </p:nvPicPr>
        <p:blipFill>
          <a:blip r:embed="rId2">
            <a:extLst>
              <a:ext uri="{28A0092B-C50C-407E-A947-70E740481C1C}">
                <a14:useLocalDpi xmlns:a14="http://schemas.microsoft.com/office/drawing/2010/main" val="0"/>
              </a:ext>
            </a:extLst>
          </a:blip>
          <a:stretch>
            <a:fillRect/>
          </a:stretch>
        </p:blipFill>
        <p:spPr>
          <a:xfrm>
            <a:off x="6897305" y="1496218"/>
            <a:ext cx="1832152" cy="197262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3" name="文本框 5"/>
          <p:cNvSpPr txBox="1"/>
          <p:nvPr>
            <p:custDataLst>
              <p:tags r:id="rId3"/>
            </p:custDataLst>
          </p:nvPr>
        </p:nvSpPr>
        <p:spPr>
          <a:xfrm>
            <a:off x="371444" y="796476"/>
            <a:ext cx="6458625" cy="3788972"/>
          </a:xfrm>
          <a:prstGeom prst="rect">
            <a:avLst/>
          </a:prstGeom>
          <a:noFill/>
          <a:effectLst>
            <a:outerShdw blurRad="50800" dist="38100" dir="2700000" algn="tl" rotWithShape="0">
              <a:schemeClr val="bg1">
                <a:alpha val="40000"/>
              </a:schemeClr>
            </a:outerShdw>
          </a:effectLst>
        </p:spPr>
        <p:txBody>
          <a:bodyPr wrap="square" lIns="68580" tIns="34290" rIns="68580" bIns="34290">
            <a:noAutofit/>
          </a:bodyPr>
          <a:lstStyle>
            <a:defPPr>
              <a:defRPr lang="zh-CN"/>
            </a:defPPr>
            <a:lvl1pPr indent="342900" algn="ctr">
              <a:lnSpc>
                <a:spcPct val="130000"/>
              </a:lnSpc>
              <a:spcBef>
                <a:spcPts val="225"/>
              </a:spcBef>
              <a:defRPr sz="2400" b="1">
                <a:solidFill>
                  <a:srgbClr val="C00000"/>
                </a:solidFill>
                <a:latin typeface="黑体" panose="02010609060101010101" pitchFamily="49" charset="-122"/>
                <a:ea typeface="黑体" panose="02010609060101010101" pitchFamily="49" charset="-122"/>
              </a:defRPr>
            </a:lvl1pPr>
          </a:lstStyle>
          <a:p>
            <a:r>
              <a:rPr lang="zh-CN" altLang="en-US" sz="2000" dirty="0" smtClean="0"/>
              <a:t>四</a:t>
            </a:r>
            <a:r>
              <a:rPr lang="zh-CN" altLang="en-US" sz="2000" dirty="0"/>
              <a:t>行仓库保卫战</a:t>
            </a:r>
            <a:endParaRPr lang="en-US" altLang="zh-CN" sz="2000" dirty="0"/>
          </a:p>
          <a:p>
            <a:pPr algn="just"/>
            <a:r>
              <a:rPr lang="en-US" altLang="zh-CN" sz="2000" dirty="0">
                <a:solidFill>
                  <a:schemeClr val="tx1"/>
                </a:solidFill>
              </a:rPr>
              <a:t>1937</a:t>
            </a:r>
            <a:r>
              <a:rPr lang="zh-CN" altLang="en-US" sz="2000" dirty="0">
                <a:solidFill>
                  <a:schemeClr val="tx1"/>
                </a:solidFill>
              </a:rPr>
              <a:t>年</a:t>
            </a:r>
            <a:r>
              <a:rPr lang="en-US" altLang="zh-CN" sz="2000" dirty="0">
                <a:solidFill>
                  <a:schemeClr val="tx1"/>
                </a:solidFill>
              </a:rPr>
              <a:t>10</a:t>
            </a:r>
            <a:r>
              <a:rPr lang="zh-CN" altLang="en-US" sz="2000" dirty="0">
                <a:solidFill>
                  <a:schemeClr val="tx1"/>
                </a:solidFill>
              </a:rPr>
              <a:t>月</a:t>
            </a:r>
            <a:r>
              <a:rPr lang="en-US" altLang="zh-CN" sz="2000" dirty="0">
                <a:solidFill>
                  <a:schemeClr val="tx1"/>
                </a:solidFill>
              </a:rPr>
              <a:t>26</a:t>
            </a:r>
            <a:r>
              <a:rPr lang="zh-CN" altLang="en-US" sz="2000" dirty="0">
                <a:solidFill>
                  <a:schemeClr val="tx1"/>
                </a:solidFill>
              </a:rPr>
              <a:t>日，大场等防线失守，为掩护数十万大军西撤，谢晋元临危受命，率领 “八百壮士”（实为</a:t>
            </a:r>
            <a:r>
              <a:rPr lang="en-US" altLang="zh-CN" sz="2000" dirty="0">
                <a:solidFill>
                  <a:schemeClr val="tx1"/>
                </a:solidFill>
              </a:rPr>
              <a:t>452</a:t>
            </a:r>
            <a:r>
              <a:rPr lang="zh-CN" altLang="en-US" sz="2000" dirty="0">
                <a:solidFill>
                  <a:schemeClr val="tx1"/>
                </a:solidFill>
              </a:rPr>
              <a:t>人）进驻四行仓库。谢晋元对全体官兵说：“现在我们四面被日军包围，这个仓库就是我们的最后阵地，也可能是我们的坟墓，只要我们还有一个人，就要同敌人拼到底！”全体官兵抱定必死决心，与阵地共存亡。谢晋元凭数百孤军和弹丸之地，抗击日寇数万，激战四昼夜，完成了掩护大军撤退的任务。</a:t>
            </a:r>
            <a:endParaRPr lang="zh-CN" altLang="en-US" sz="2000" dirty="0">
              <a:solidFill>
                <a:schemeClr val="tx1"/>
              </a:solidFill>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custDataLst>
              <p:tags r:id="rId1"/>
            </p:custDataLst>
          </p:nvPr>
        </p:nvGraphicFramePr>
        <p:xfrm>
          <a:off x="1822946" y="874058"/>
          <a:ext cx="5041777" cy="3647588"/>
        </p:xfrm>
        <a:graphic>
          <a:graphicData uri="http://schemas.openxmlformats.org/drawingml/2006/table">
            <a:tbl>
              <a:tblPr>
                <a:tableStyleId>{69CF1AB2-1976-4502-BF36-3FF5EA218861}</a:tableStyleId>
              </a:tblPr>
              <a:tblGrid>
                <a:gridCol w="1487508"/>
                <a:gridCol w="3554269"/>
              </a:tblGrid>
              <a:tr h="523962">
                <a:tc>
                  <a:txBody>
                    <a:bodyPr/>
                    <a:lstStyle>
                      <a:defPPr>
                        <a:defRPr lang="en-US"/>
                      </a:defPPr>
                      <a:lvl1pPr marL="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Arial" panose="020B0604020202020204" pitchFamily="34" charset="0"/>
                          <a:ea typeface="宋体" panose="02010600030101010101" pitchFamily="2" charset="-122"/>
                        </a:defRPr>
                      </a:lvl1pPr>
                      <a:lvl2pPr marL="4572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Arial" panose="020B0604020202020204" pitchFamily="34" charset="0"/>
                          <a:ea typeface="宋体" panose="02010600030101010101" pitchFamily="2" charset="-122"/>
                        </a:defRPr>
                      </a:lvl2pPr>
                      <a:lvl3pPr marL="9144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Arial" panose="020B0604020202020204" pitchFamily="34" charset="0"/>
                          <a:ea typeface="宋体" panose="02010600030101010101" pitchFamily="2" charset="-122"/>
                        </a:defRPr>
                      </a:lvl3pPr>
                      <a:lvl4pPr marL="13716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Arial" panose="020B0604020202020204" pitchFamily="34" charset="0"/>
                          <a:ea typeface="宋体" panose="02010600030101010101" pitchFamily="2" charset="-122"/>
                        </a:defRPr>
                      </a:lvl4pPr>
                      <a:lvl5pPr marL="18288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Arial" panose="020B0604020202020204" pitchFamily="34" charset="0"/>
                          <a:ea typeface="宋体" panose="02010600030101010101" pitchFamily="2" charset="-122"/>
                        </a:defRPr>
                      </a:lvl5pPr>
                    </a:lstStyle>
                    <a:p>
                      <a:pPr marL="0" lvl="0" indent="0" algn="ctr" eaLnBrk="1" hangingPunct="1"/>
                      <a:r>
                        <a:rPr lang="zh-CN" altLang="en-US" sz="2100" b="1" dirty="0"/>
                        <a:t>项目</a:t>
                      </a:r>
                      <a:endParaRPr lang="zh-CN" altLang="en-US" sz="2100" b="1" dirty="0">
                        <a:solidFill>
                          <a:schemeClr val="accent5">
                            <a:lumMod val="50000"/>
                          </a:schemeClr>
                        </a:solidFill>
                        <a:latin typeface="黑体" panose="02010609060101010101" pitchFamily="49" charset="-122"/>
                        <a:ea typeface="黑体" panose="02010609060101010101" pitchFamily="49" charset="-122"/>
                      </a:endParaRPr>
                    </a:p>
                  </a:txBody>
                  <a:tcPr marL="68580" marR="68580" marT="34290" marB="34290" anchor="ctr"/>
                </a:tc>
                <a:tc>
                  <a:txBody>
                    <a:bodyPr/>
                    <a:lstStyle>
                      <a:defPPr>
                        <a:defRPr lang="en-US"/>
                      </a:defPPr>
                      <a:lvl1pPr marL="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Arial" panose="020B0604020202020204" pitchFamily="34" charset="0"/>
                          <a:ea typeface="宋体" panose="02010600030101010101" pitchFamily="2" charset="-122"/>
                        </a:defRPr>
                      </a:lvl1pPr>
                      <a:lvl2pPr marL="4572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Arial" panose="020B0604020202020204" pitchFamily="34" charset="0"/>
                          <a:ea typeface="宋体" panose="02010600030101010101" pitchFamily="2" charset="-122"/>
                        </a:defRPr>
                      </a:lvl2pPr>
                      <a:lvl3pPr marL="9144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Arial" panose="020B0604020202020204" pitchFamily="34" charset="0"/>
                          <a:ea typeface="宋体" panose="02010600030101010101" pitchFamily="2" charset="-122"/>
                        </a:defRPr>
                      </a:lvl3pPr>
                      <a:lvl4pPr marL="13716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Arial" panose="020B0604020202020204" pitchFamily="34" charset="0"/>
                          <a:ea typeface="宋体" panose="02010600030101010101" pitchFamily="2" charset="-122"/>
                        </a:defRPr>
                      </a:lvl4pPr>
                      <a:lvl5pPr marL="18288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Arial" panose="020B0604020202020204" pitchFamily="34" charset="0"/>
                          <a:ea typeface="宋体" panose="02010600030101010101" pitchFamily="2" charset="-122"/>
                        </a:defRPr>
                      </a:lvl5pPr>
                    </a:lstStyle>
                    <a:p>
                      <a:pPr marL="0" lvl="0" indent="0" algn="ctr" eaLnBrk="1" hangingPunct="1"/>
                      <a:r>
                        <a:rPr lang="zh-CN" altLang="en-US" sz="2100" b="1" dirty="0"/>
                        <a:t>南京大屠杀</a:t>
                      </a:r>
                      <a:endParaRPr lang="zh-CN" altLang="en-US" sz="2100" b="1" dirty="0">
                        <a:solidFill>
                          <a:schemeClr val="accent5">
                            <a:lumMod val="50000"/>
                          </a:schemeClr>
                        </a:solidFill>
                        <a:latin typeface="黑体" panose="02010609060101010101" pitchFamily="49" charset="-122"/>
                        <a:ea typeface="黑体" panose="02010609060101010101" pitchFamily="49" charset="-122"/>
                      </a:endParaRPr>
                    </a:p>
                  </a:txBody>
                  <a:tcPr marL="68580" marR="68580" marT="34290" marB="34290" anchor="ctr"/>
                </a:tc>
              </a:tr>
              <a:tr h="449304">
                <a:tc>
                  <a:txBody>
                    <a:bodyPr/>
                    <a:lstStyle>
                      <a:defPPr>
                        <a:defRPr lang="en-US"/>
                      </a:defPPr>
                      <a:lvl1pPr marL="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Arial" panose="020B0604020202020204" pitchFamily="34" charset="0"/>
                          <a:ea typeface="宋体" panose="02010600030101010101" pitchFamily="2" charset="-122"/>
                        </a:defRPr>
                      </a:lvl1pPr>
                      <a:lvl2pPr marL="4572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Arial" panose="020B0604020202020204" pitchFamily="34" charset="0"/>
                          <a:ea typeface="宋体" panose="02010600030101010101" pitchFamily="2" charset="-122"/>
                        </a:defRPr>
                      </a:lvl2pPr>
                      <a:lvl3pPr marL="9144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Arial" panose="020B0604020202020204" pitchFamily="34" charset="0"/>
                          <a:ea typeface="宋体" panose="02010600030101010101" pitchFamily="2" charset="-122"/>
                        </a:defRPr>
                      </a:lvl3pPr>
                      <a:lvl4pPr marL="13716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Arial" panose="020B0604020202020204" pitchFamily="34" charset="0"/>
                          <a:ea typeface="宋体" panose="02010600030101010101" pitchFamily="2" charset="-122"/>
                        </a:defRPr>
                      </a:lvl4pPr>
                      <a:lvl5pPr marL="18288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Arial" panose="020B0604020202020204" pitchFamily="34" charset="0"/>
                          <a:ea typeface="宋体" panose="02010600030101010101" pitchFamily="2" charset="-122"/>
                        </a:defRPr>
                      </a:lvl5pPr>
                    </a:lstStyle>
                    <a:p>
                      <a:pPr marL="0" lvl="0" indent="0" algn="ctr" eaLnBrk="1" hangingPunct="1"/>
                      <a:r>
                        <a:rPr lang="zh-CN" sz="2100" b="1" dirty="0">
                          <a:sym typeface="+mn-ea"/>
                        </a:rPr>
                        <a:t>开始时间</a:t>
                      </a:r>
                      <a:endParaRPr lang="zh-CN" altLang="en-US" sz="2100" b="1" dirty="0">
                        <a:solidFill>
                          <a:schemeClr val="tx1"/>
                        </a:solidFill>
                        <a:latin typeface="黑体" panose="02010609060101010101" pitchFamily="49" charset="-122"/>
                        <a:ea typeface="黑体" panose="02010609060101010101" pitchFamily="49" charset="-122"/>
                        <a:sym typeface="+mn-ea"/>
                      </a:endParaRPr>
                    </a:p>
                  </a:txBody>
                  <a:tcPr marL="68580" marR="68580" marT="34290" marB="34290" anchor="ctr"/>
                </a:tc>
                <a:tc>
                  <a:txBody>
                    <a:bodyPr/>
                    <a:lstStyle>
                      <a:defPPr>
                        <a:defRPr lang="en-US"/>
                      </a:defPPr>
                      <a:lvl1pPr marL="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Arial" panose="020B0604020202020204" pitchFamily="34" charset="0"/>
                          <a:ea typeface="宋体" panose="02010600030101010101" pitchFamily="2" charset="-122"/>
                        </a:defRPr>
                      </a:lvl1pPr>
                      <a:lvl2pPr marL="4572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Arial" panose="020B0604020202020204" pitchFamily="34" charset="0"/>
                          <a:ea typeface="宋体" panose="02010600030101010101" pitchFamily="2" charset="-122"/>
                        </a:defRPr>
                      </a:lvl2pPr>
                      <a:lvl3pPr marL="9144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Arial" panose="020B0604020202020204" pitchFamily="34" charset="0"/>
                          <a:ea typeface="宋体" panose="02010600030101010101" pitchFamily="2" charset="-122"/>
                        </a:defRPr>
                      </a:lvl3pPr>
                      <a:lvl4pPr marL="13716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Arial" panose="020B0604020202020204" pitchFamily="34" charset="0"/>
                          <a:ea typeface="宋体" panose="02010600030101010101" pitchFamily="2" charset="-122"/>
                        </a:defRPr>
                      </a:lvl4pPr>
                      <a:lvl5pPr marL="18288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Arial" panose="020B0604020202020204" pitchFamily="34" charset="0"/>
                          <a:ea typeface="宋体" panose="02010600030101010101" pitchFamily="2" charset="-122"/>
                        </a:defRPr>
                      </a:lvl5pPr>
                    </a:lstStyle>
                    <a:p>
                      <a:pPr marL="0" lvl="0" indent="0" algn="ctr" eaLnBrk="1" hangingPunct="1"/>
                      <a:endParaRPr lang="zh-CN" altLang="en-US" sz="2100" b="0" dirty="0">
                        <a:solidFill>
                          <a:srgbClr val="000000"/>
                        </a:solidFill>
                        <a:latin typeface="黑体" panose="02010609060101010101" pitchFamily="49" charset="-122"/>
                        <a:ea typeface="黑体" panose="02010609060101010101" pitchFamily="49" charset="-122"/>
                      </a:endParaRPr>
                    </a:p>
                  </a:txBody>
                  <a:tcPr marL="68580" marR="68580" marT="34290" marB="34290" anchor="ctr"/>
                </a:tc>
              </a:tr>
              <a:tr h="478623">
                <a:tc>
                  <a:txBody>
                    <a:bodyPr/>
                    <a:lstStyle/>
                    <a:p>
                      <a:pPr marL="0" lvl="0" indent="0" algn="ctr" eaLnBrk="1" hangingPunct="1">
                        <a:buNone/>
                      </a:pPr>
                      <a:r>
                        <a:rPr lang="zh-CN" altLang="en-US" sz="2100" b="1" dirty="0">
                          <a:sym typeface="+mn-ea"/>
                        </a:rPr>
                        <a:t>持续时间</a:t>
                      </a:r>
                      <a:endParaRPr lang="zh-CN" altLang="en-US" sz="2100" b="1" dirty="0">
                        <a:solidFill>
                          <a:srgbClr val="000000"/>
                        </a:solidFill>
                        <a:latin typeface="黑体" panose="02010609060101010101" pitchFamily="49" charset="-122"/>
                        <a:ea typeface="黑体" panose="02010609060101010101" pitchFamily="49" charset="-122"/>
                        <a:sym typeface="+mn-ea"/>
                      </a:endParaRPr>
                    </a:p>
                  </a:txBody>
                  <a:tcPr marL="68580" marR="68580" marT="34290" marB="34290" anchor="ctr"/>
                </a:tc>
                <a:tc>
                  <a:txBody>
                    <a:bodyPr/>
                    <a:lstStyle/>
                    <a:p>
                      <a:pPr marL="0" lvl="0" indent="0" algn="ctr" eaLnBrk="1" hangingPunct="1">
                        <a:buNone/>
                      </a:pPr>
                      <a:endParaRPr lang="zh-CN" altLang="en-US" sz="2100" b="0" dirty="0">
                        <a:solidFill>
                          <a:srgbClr val="000000"/>
                        </a:solidFill>
                        <a:latin typeface="黑体" panose="02010609060101010101" pitchFamily="49" charset="-122"/>
                        <a:ea typeface="黑体" panose="02010609060101010101" pitchFamily="49" charset="-122"/>
                      </a:endParaRPr>
                    </a:p>
                  </a:txBody>
                  <a:tcPr marL="68580" marR="68580" marT="34290" marB="34290" anchor="ctr"/>
                </a:tc>
              </a:tr>
              <a:tr h="549446">
                <a:tc>
                  <a:txBody>
                    <a:bodyPr/>
                    <a:lstStyle>
                      <a:defPPr>
                        <a:defRPr lang="en-US"/>
                      </a:defPPr>
                      <a:lvl1pPr marL="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Arial" panose="020B0604020202020204" pitchFamily="34" charset="0"/>
                          <a:ea typeface="宋体" panose="02010600030101010101" pitchFamily="2" charset="-122"/>
                        </a:defRPr>
                      </a:lvl1pPr>
                      <a:lvl2pPr marL="4572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Arial" panose="020B0604020202020204" pitchFamily="34" charset="0"/>
                          <a:ea typeface="宋体" panose="02010600030101010101" pitchFamily="2" charset="-122"/>
                        </a:defRPr>
                      </a:lvl2pPr>
                      <a:lvl3pPr marL="9144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Arial" panose="020B0604020202020204" pitchFamily="34" charset="0"/>
                          <a:ea typeface="宋体" panose="02010600030101010101" pitchFamily="2" charset="-122"/>
                        </a:defRPr>
                      </a:lvl3pPr>
                      <a:lvl4pPr marL="13716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Arial" panose="020B0604020202020204" pitchFamily="34" charset="0"/>
                          <a:ea typeface="宋体" panose="02010600030101010101" pitchFamily="2" charset="-122"/>
                        </a:defRPr>
                      </a:lvl4pPr>
                      <a:lvl5pPr marL="18288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Arial" panose="020B0604020202020204" pitchFamily="34" charset="0"/>
                          <a:ea typeface="宋体" panose="02010600030101010101" pitchFamily="2" charset="-122"/>
                        </a:defRPr>
                      </a:lvl5pPr>
                    </a:lstStyle>
                    <a:p>
                      <a:pPr marL="0" lvl="0" indent="0" algn="ctr" eaLnBrk="1" hangingPunct="1"/>
                      <a:r>
                        <a:rPr lang="zh-CN" altLang="en-US" sz="2100" b="1" dirty="0"/>
                        <a:t>被屠杀者</a:t>
                      </a:r>
                      <a:endParaRPr lang="zh-CN" altLang="en-US" sz="2100" b="1" dirty="0">
                        <a:solidFill>
                          <a:srgbClr val="000000"/>
                        </a:solidFill>
                        <a:latin typeface="黑体" panose="02010609060101010101" pitchFamily="49" charset="-122"/>
                        <a:ea typeface="黑体" panose="02010609060101010101" pitchFamily="49" charset="-122"/>
                      </a:endParaRPr>
                    </a:p>
                  </a:txBody>
                  <a:tcPr marL="68580" marR="68580" marT="34290" marB="34290" anchor="ctr"/>
                </a:tc>
                <a:tc>
                  <a:txBody>
                    <a:bodyPr/>
                    <a:lstStyle>
                      <a:defPPr>
                        <a:defRPr lang="en-US"/>
                      </a:defPPr>
                      <a:lvl1pPr marL="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Arial" panose="020B0604020202020204" pitchFamily="34" charset="0"/>
                          <a:ea typeface="宋体" panose="02010600030101010101" pitchFamily="2" charset="-122"/>
                        </a:defRPr>
                      </a:lvl1pPr>
                      <a:lvl2pPr marL="4572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Arial" panose="020B0604020202020204" pitchFamily="34" charset="0"/>
                          <a:ea typeface="宋体" panose="02010600030101010101" pitchFamily="2" charset="-122"/>
                        </a:defRPr>
                      </a:lvl2pPr>
                      <a:lvl3pPr marL="9144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Arial" panose="020B0604020202020204" pitchFamily="34" charset="0"/>
                          <a:ea typeface="宋体" panose="02010600030101010101" pitchFamily="2" charset="-122"/>
                        </a:defRPr>
                      </a:lvl3pPr>
                      <a:lvl4pPr marL="13716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Arial" panose="020B0604020202020204" pitchFamily="34" charset="0"/>
                          <a:ea typeface="宋体" panose="02010600030101010101" pitchFamily="2" charset="-122"/>
                        </a:defRPr>
                      </a:lvl4pPr>
                      <a:lvl5pPr marL="18288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Arial" panose="020B0604020202020204" pitchFamily="34" charset="0"/>
                          <a:ea typeface="宋体" panose="02010600030101010101" pitchFamily="2" charset="-122"/>
                        </a:defRPr>
                      </a:lvl5pPr>
                    </a:lstStyle>
                    <a:p>
                      <a:pPr marL="0" lvl="0" indent="0" algn="ctr" eaLnBrk="1" hangingPunct="1"/>
                      <a:endParaRPr lang="zh-CN" altLang="en-US" sz="2100" b="0" dirty="0">
                        <a:solidFill>
                          <a:srgbClr val="000000"/>
                        </a:solidFill>
                        <a:latin typeface="黑体" panose="02010609060101010101" pitchFamily="49" charset="-122"/>
                        <a:ea typeface="黑体" panose="02010609060101010101" pitchFamily="49" charset="-122"/>
                      </a:endParaRPr>
                    </a:p>
                  </a:txBody>
                  <a:tcPr marL="68580" marR="68580" marT="34290" marB="34290" anchor="ctr"/>
                </a:tc>
              </a:tr>
              <a:tr h="613987">
                <a:tc>
                  <a:txBody>
                    <a:bodyPr/>
                    <a:lstStyle>
                      <a:defPPr>
                        <a:defRPr lang="en-US"/>
                      </a:defPPr>
                      <a:lvl1pPr marL="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Arial" panose="020B0604020202020204" pitchFamily="34" charset="0"/>
                          <a:ea typeface="宋体" panose="02010600030101010101" pitchFamily="2" charset="-122"/>
                        </a:defRPr>
                      </a:lvl1pPr>
                      <a:lvl2pPr marL="4572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Arial" panose="020B0604020202020204" pitchFamily="34" charset="0"/>
                          <a:ea typeface="宋体" panose="02010600030101010101" pitchFamily="2" charset="-122"/>
                        </a:defRPr>
                      </a:lvl2pPr>
                      <a:lvl3pPr marL="9144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Arial" panose="020B0604020202020204" pitchFamily="34" charset="0"/>
                          <a:ea typeface="宋体" panose="02010600030101010101" pitchFamily="2" charset="-122"/>
                        </a:defRPr>
                      </a:lvl3pPr>
                      <a:lvl4pPr marL="13716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Arial" panose="020B0604020202020204" pitchFamily="34" charset="0"/>
                          <a:ea typeface="宋体" panose="02010600030101010101" pitchFamily="2" charset="-122"/>
                        </a:defRPr>
                      </a:lvl4pPr>
                      <a:lvl5pPr marL="18288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Arial" panose="020B0604020202020204" pitchFamily="34" charset="0"/>
                          <a:ea typeface="宋体" panose="02010600030101010101" pitchFamily="2" charset="-122"/>
                        </a:defRPr>
                      </a:lvl5pPr>
                    </a:lstStyle>
                    <a:p>
                      <a:pPr marL="0" lvl="0" indent="0" algn="ctr" eaLnBrk="1" hangingPunct="1"/>
                      <a:r>
                        <a:rPr lang="zh-CN" altLang="en-US" sz="2100" b="1" dirty="0"/>
                        <a:t>屠杀手段</a:t>
                      </a:r>
                      <a:endParaRPr lang="zh-CN" altLang="en-US" sz="2100" b="1" dirty="0">
                        <a:solidFill>
                          <a:srgbClr val="000000"/>
                        </a:solidFill>
                        <a:latin typeface="黑体" panose="02010609060101010101" pitchFamily="49" charset="-122"/>
                        <a:ea typeface="黑体" panose="02010609060101010101" pitchFamily="49" charset="-122"/>
                      </a:endParaRPr>
                    </a:p>
                  </a:txBody>
                  <a:tcPr marL="68580" marR="68580" marT="34290" marB="34290" anchor="ctr"/>
                </a:tc>
                <a:tc>
                  <a:txBody>
                    <a:bodyPr/>
                    <a:lstStyle>
                      <a:defPPr>
                        <a:defRPr lang="en-US"/>
                      </a:defPPr>
                      <a:lvl1pPr marL="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Arial" panose="020B0604020202020204" pitchFamily="34" charset="0"/>
                          <a:ea typeface="宋体" panose="02010600030101010101" pitchFamily="2" charset="-122"/>
                        </a:defRPr>
                      </a:lvl1pPr>
                      <a:lvl2pPr marL="4572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Arial" panose="020B0604020202020204" pitchFamily="34" charset="0"/>
                          <a:ea typeface="宋体" panose="02010600030101010101" pitchFamily="2" charset="-122"/>
                        </a:defRPr>
                      </a:lvl2pPr>
                      <a:lvl3pPr marL="9144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Arial" panose="020B0604020202020204" pitchFamily="34" charset="0"/>
                          <a:ea typeface="宋体" panose="02010600030101010101" pitchFamily="2" charset="-122"/>
                        </a:defRPr>
                      </a:lvl3pPr>
                      <a:lvl4pPr marL="13716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Arial" panose="020B0604020202020204" pitchFamily="34" charset="0"/>
                          <a:ea typeface="宋体" panose="02010600030101010101" pitchFamily="2" charset="-122"/>
                        </a:defRPr>
                      </a:lvl4pPr>
                      <a:lvl5pPr marL="18288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Arial" panose="020B0604020202020204" pitchFamily="34" charset="0"/>
                          <a:ea typeface="宋体" panose="02010600030101010101" pitchFamily="2" charset="-122"/>
                        </a:defRPr>
                      </a:lvl5pPr>
                    </a:lstStyle>
                    <a:p>
                      <a:pPr marL="0" lvl="0" indent="0" algn="ctr" eaLnBrk="1" hangingPunct="1"/>
                      <a:endParaRPr lang="zh-CN" altLang="en-US" sz="2100" b="0" dirty="0">
                        <a:solidFill>
                          <a:srgbClr val="000000"/>
                        </a:solidFill>
                        <a:latin typeface="黑体" panose="02010609060101010101" pitchFamily="49" charset="-122"/>
                        <a:ea typeface="黑体" panose="02010609060101010101" pitchFamily="49" charset="-122"/>
                      </a:endParaRPr>
                    </a:p>
                  </a:txBody>
                  <a:tcPr marL="68580" marR="68580" marT="34290" marB="34290" anchor="ctr"/>
                </a:tc>
              </a:tr>
              <a:tr h="1032266">
                <a:tc>
                  <a:txBody>
                    <a:bodyPr/>
                    <a:lstStyle>
                      <a:defPPr>
                        <a:defRPr lang="en-US"/>
                      </a:defPPr>
                      <a:lvl1pPr marL="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Arial" panose="020B0604020202020204" pitchFamily="34" charset="0"/>
                          <a:ea typeface="宋体" panose="02010600030101010101" pitchFamily="2" charset="-122"/>
                        </a:defRPr>
                      </a:lvl1pPr>
                      <a:lvl2pPr marL="4572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Arial" panose="020B0604020202020204" pitchFamily="34" charset="0"/>
                          <a:ea typeface="宋体" panose="02010600030101010101" pitchFamily="2" charset="-122"/>
                        </a:defRPr>
                      </a:lvl2pPr>
                      <a:lvl3pPr marL="9144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Arial" panose="020B0604020202020204" pitchFamily="34" charset="0"/>
                          <a:ea typeface="宋体" panose="02010600030101010101" pitchFamily="2" charset="-122"/>
                        </a:defRPr>
                      </a:lvl3pPr>
                      <a:lvl4pPr marL="13716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Arial" panose="020B0604020202020204" pitchFamily="34" charset="0"/>
                          <a:ea typeface="宋体" panose="02010600030101010101" pitchFamily="2" charset="-122"/>
                        </a:defRPr>
                      </a:lvl4pPr>
                      <a:lvl5pPr marL="18288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Arial" panose="020B0604020202020204" pitchFamily="34" charset="0"/>
                          <a:ea typeface="宋体" panose="02010600030101010101" pitchFamily="2" charset="-122"/>
                        </a:defRPr>
                      </a:lvl5pPr>
                    </a:lstStyle>
                    <a:p>
                      <a:pPr marL="0" lvl="0" indent="0" algn="ctr" eaLnBrk="1" hangingPunct="1"/>
                      <a:endParaRPr lang="zh-CN" altLang="en-US" sz="2100" b="1" dirty="0"/>
                    </a:p>
                    <a:p>
                      <a:pPr marL="0" lvl="0" indent="0" algn="ctr" eaLnBrk="1" hangingPunct="1"/>
                      <a:r>
                        <a:rPr lang="zh-CN" altLang="en-US" sz="2100" b="1" dirty="0"/>
                        <a:t>屠杀人数</a:t>
                      </a:r>
                      <a:endParaRPr lang="zh-CN" altLang="en-US" sz="2100" b="1" dirty="0"/>
                    </a:p>
                    <a:p>
                      <a:pPr marL="0" lvl="0" indent="0" algn="ctr" eaLnBrk="1" hangingPunct="1"/>
                      <a:endParaRPr lang="zh-CN" altLang="en-US" sz="2100" b="1" dirty="0">
                        <a:solidFill>
                          <a:srgbClr val="000000"/>
                        </a:solidFill>
                        <a:latin typeface="黑体" panose="02010609060101010101" pitchFamily="49" charset="-122"/>
                        <a:ea typeface="黑体" panose="02010609060101010101" pitchFamily="49" charset="-122"/>
                      </a:endParaRPr>
                    </a:p>
                  </a:txBody>
                  <a:tcPr marL="68580" marR="68580" marT="34290" marB="34290" anchor="ctr"/>
                </a:tc>
                <a:tc>
                  <a:txBody>
                    <a:bodyPr/>
                    <a:lstStyle>
                      <a:defPPr>
                        <a:defRPr lang="en-US"/>
                      </a:defPPr>
                      <a:lvl1pPr marL="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Arial" panose="020B0604020202020204" pitchFamily="34" charset="0"/>
                          <a:ea typeface="宋体" panose="02010600030101010101" pitchFamily="2" charset="-122"/>
                        </a:defRPr>
                      </a:lvl1pPr>
                      <a:lvl2pPr marL="4572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Arial" panose="020B0604020202020204" pitchFamily="34" charset="0"/>
                          <a:ea typeface="宋体" panose="02010600030101010101" pitchFamily="2" charset="-122"/>
                        </a:defRPr>
                      </a:lvl2pPr>
                      <a:lvl3pPr marL="9144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Arial" panose="020B0604020202020204" pitchFamily="34" charset="0"/>
                          <a:ea typeface="宋体" panose="02010600030101010101" pitchFamily="2" charset="-122"/>
                        </a:defRPr>
                      </a:lvl3pPr>
                      <a:lvl4pPr marL="13716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Arial" panose="020B0604020202020204" pitchFamily="34" charset="0"/>
                          <a:ea typeface="宋体" panose="02010600030101010101" pitchFamily="2" charset="-122"/>
                        </a:defRPr>
                      </a:lvl4pPr>
                      <a:lvl5pPr marL="18288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Arial" panose="020B0604020202020204" pitchFamily="34" charset="0"/>
                          <a:ea typeface="宋体" panose="02010600030101010101" pitchFamily="2" charset="-122"/>
                        </a:defRPr>
                      </a:lvl5pPr>
                    </a:lstStyle>
                    <a:p>
                      <a:pPr marL="0" lvl="0" indent="0" algn="ctr" eaLnBrk="1" hangingPunct="1"/>
                      <a:endParaRPr lang="zh-CN" altLang="en-US" sz="2100" b="0" dirty="0">
                        <a:solidFill>
                          <a:srgbClr val="000000"/>
                        </a:solidFill>
                        <a:latin typeface="黑体" panose="02010609060101010101" pitchFamily="49" charset="-122"/>
                        <a:ea typeface="黑体" panose="02010609060101010101" pitchFamily="49" charset="-122"/>
                      </a:endParaRPr>
                    </a:p>
                  </a:txBody>
                  <a:tcPr marL="68580" marR="68580" marT="34290" marB="34290" anchor="ctr"/>
                </a:tc>
              </a:tr>
            </a:tbl>
          </a:graphicData>
        </a:graphic>
      </p:graphicFrame>
      <p:sp>
        <p:nvSpPr>
          <p:cNvPr id="4" name="Text Box 3"/>
          <p:cNvSpPr/>
          <p:nvPr>
            <p:custDataLst>
              <p:tags r:id="rId2"/>
            </p:custDataLst>
          </p:nvPr>
        </p:nvSpPr>
        <p:spPr>
          <a:xfrm>
            <a:off x="3826950" y="1385085"/>
            <a:ext cx="2721769" cy="438582"/>
          </a:xfrm>
          <a:prstGeom prst="rect">
            <a:avLst/>
          </a:prstGeom>
          <a:noFill/>
          <a:ln>
            <a:noFill/>
            <a:miter lim="800000"/>
          </a:ln>
        </p:spPr>
        <p:txBody>
          <a:bodyPr lIns="68580" tIns="34290" rIns="68580" bIns="34290">
            <a:spAutoFit/>
          </a:bodyPr>
          <a:lstStyle>
            <a:defPPr>
              <a:defRPr lang="en-US"/>
            </a:defPPr>
            <a:lvl1pPr marL="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Arial" panose="020B0604020202020204" pitchFamily="34" charset="0"/>
                <a:ea typeface="宋体" panose="02010600030101010101" pitchFamily="2" charset="-122"/>
              </a:defRPr>
            </a:lvl1pPr>
            <a:lvl2pPr marL="4572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Arial" panose="020B0604020202020204" pitchFamily="34" charset="0"/>
                <a:ea typeface="宋体" panose="02010600030101010101" pitchFamily="2" charset="-122"/>
              </a:defRPr>
            </a:lvl2pPr>
            <a:lvl3pPr marL="9144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Arial" panose="020B0604020202020204" pitchFamily="34" charset="0"/>
                <a:ea typeface="宋体" panose="02010600030101010101" pitchFamily="2" charset="-122"/>
              </a:defRPr>
            </a:lvl3pPr>
            <a:lvl4pPr marL="13716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Arial" panose="020B0604020202020204" pitchFamily="34" charset="0"/>
                <a:ea typeface="宋体" panose="02010600030101010101" pitchFamily="2" charset="-122"/>
              </a:defRPr>
            </a:lvl4pPr>
            <a:lvl5pPr marL="18288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Arial" panose="020B0604020202020204" pitchFamily="34" charset="0"/>
                <a:ea typeface="宋体" panose="02010600030101010101" pitchFamily="2" charset="-122"/>
              </a:defRPr>
            </a:lvl5pPr>
          </a:lstStyle>
          <a:p>
            <a:pPr>
              <a:buFont typeface="Arial" panose="020B0604020202020204"/>
            </a:pPr>
            <a:r>
              <a:rPr lang="en-US" altLang="zh-CN" sz="2400" b="1" dirty="0">
                <a:solidFill>
                  <a:srgbClr val="C00000"/>
                </a:solidFill>
                <a:latin typeface="黑体" panose="02010609060101010101" pitchFamily="49" charset="-122"/>
                <a:ea typeface="黑体" panose="02010609060101010101" pitchFamily="49" charset="-122"/>
              </a:rPr>
              <a:t>1937</a:t>
            </a:r>
            <a:r>
              <a:rPr lang="zh-CN" altLang="en-US" sz="2400" b="1" dirty="0">
                <a:solidFill>
                  <a:srgbClr val="C00000"/>
                </a:solidFill>
                <a:latin typeface="黑体" panose="02010609060101010101" pitchFamily="49" charset="-122"/>
                <a:ea typeface="黑体" panose="02010609060101010101" pitchFamily="49" charset="-122"/>
              </a:rPr>
              <a:t>年</a:t>
            </a:r>
            <a:r>
              <a:rPr lang="en-US" altLang="zh-CN" sz="2400" b="1" dirty="0">
                <a:solidFill>
                  <a:srgbClr val="C00000"/>
                </a:solidFill>
                <a:latin typeface="黑体" panose="02010609060101010101" pitchFamily="49" charset="-122"/>
                <a:ea typeface="黑体" panose="02010609060101010101" pitchFamily="49" charset="-122"/>
              </a:rPr>
              <a:t>12</a:t>
            </a:r>
            <a:r>
              <a:rPr lang="zh-CN" altLang="en-US" sz="2400" b="1" dirty="0">
                <a:solidFill>
                  <a:srgbClr val="C00000"/>
                </a:solidFill>
                <a:latin typeface="黑体" panose="02010609060101010101" pitchFamily="49" charset="-122"/>
                <a:ea typeface="黑体" panose="02010609060101010101" pitchFamily="49" charset="-122"/>
              </a:rPr>
              <a:t>月</a:t>
            </a:r>
            <a:r>
              <a:rPr lang="en-US" altLang="zh-CN" sz="2400" b="1" dirty="0">
                <a:solidFill>
                  <a:srgbClr val="C00000"/>
                </a:solidFill>
                <a:latin typeface="黑体" panose="02010609060101010101" pitchFamily="49" charset="-122"/>
                <a:ea typeface="黑体" panose="02010609060101010101" pitchFamily="49" charset="-122"/>
              </a:rPr>
              <a:t>13</a:t>
            </a:r>
            <a:r>
              <a:rPr lang="zh-CN" altLang="en-US" sz="2400" b="1" dirty="0">
                <a:solidFill>
                  <a:srgbClr val="C00000"/>
                </a:solidFill>
                <a:latin typeface="黑体" panose="02010609060101010101" pitchFamily="49" charset="-122"/>
                <a:ea typeface="黑体" panose="02010609060101010101" pitchFamily="49" charset="-122"/>
              </a:rPr>
              <a:t>日</a:t>
            </a:r>
            <a:endParaRPr lang="zh-CN" altLang="en-US" sz="2400" b="1" dirty="0">
              <a:solidFill>
                <a:srgbClr val="C00000"/>
              </a:solidFill>
              <a:latin typeface="黑体" panose="02010609060101010101" pitchFamily="49" charset="-122"/>
              <a:ea typeface="黑体" panose="02010609060101010101" pitchFamily="49" charset="-122"/>
            </a:endParaRPr>
          </a:p>
        </p:txBody>
      </p:sp>
      <p:sp>
        <p:nvSpPr>
          <p:cNvPr id="5" name="Text Box 5"/>
          <p:cNvSpPr/>
          <p:nvPr>
            <p:custDataLst>
              <p:tags r:id="rId3"/>
            </p:custDataLst>
          </p:nvPr>
        </p:nvSpPr>
        <p:spPr>
          <a:xfrm>
            <a:off x="4317581" y="1895865"/>
            <a:ext cx="1262063" cy="369332"/>
          </a:xfrm>
          <a:prstGeom prst="rect">
            <a:avLst/>
          </a:prstGeom>
          <a:noFill/>
          <a:ln>
            <a:noFill/>
            <a:miter lim="800000"/>
          </a:ln>
        </p:spPr>
        <p:txBody>
          <a:bodyPr lIns="0" tIns="0" rIns="0" bIns="0">
            <a:spAutoFit/>
          </a:bodyPr>
          <a:lstStyle>
            <a:defPPr>
              <a:defRPr lang="en-US"/>
            </a:defPPr>
            <a:lvl1pPr marL="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Arial" panose="020B0604020202020204" pitchFamily="34" charset="0"/>
                <a:ea typeface="宋体" panose="02010600030101010101" pitchFamily="2" charset="-122"/>
              </a:defRPr>
            </a:lvl1pPr>
            <a:lvl2pPr marL="4572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Arial" panose="020B0604020202020204" pitchFamily="34" charset="0"/>
                <a:ea typeface="宋体" panose="02010600030101010101" pitchFamily="2" charset="-122"/>
              </a:defRPr>
            </a:lvl2pPr>
            <a:lvl3pPr marL="9144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Arial" panose="020B0604020202020204" pitchFamily="34" charset="0"/>
                <a:ea typeface="宋体" panose="02010600030101010101" pitchFamily="2" charset="-122"/>
              </a:defRPr>
            </a:lvl3pPr>
            <a:lvl4pPr marL="13716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Arial" panose="020B0604020202020204" pitchFamily="34" charset="0"/>
                <a:ea typeface="宋体" panose="02010600030101010101" pitchFamily="2" charset="-122"/>
              </a:defRPr>
            </a:lvl4pPr>
            <a:lvl5pPr marL="18288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Arial" panose="020B0604020202020204" pitchFamily="34" charset="0"/>
                <a:ea typeface="宋体" panose="02010600030101010101" pitchFamily="2" charset="-122"/>
              </a:defRPr>
            </a:lvl5pPr>
          </a:lstStyle>
          <a:p>
            <a:pPr>
              <a:buFont typeface="Arial" panose="020B0604020202020204"/>
            </a:pPr>
            <a:r>
              <a:rPr lang="en-US" altLang="zh-CN" sz="2400" b="1" dirty="0">
                <a:solidFill>
                  <a:srgbClr val="C00000"/>
                </a:solidFill>
                <a:latin typeface="黑体" panose="02010609060101010101" pitchFamily="49" charset="-122"/>
                <a:ea typeface="黑体" panose="02010609060101010101" pitchFamily="49" charset="-122"/>
              </a:rPr>
              <a:t>6</a:t>
            </a:r>
            <a:r>
              <a:rPr lang="zh-CN" altLang="en-US" sz="2400" b="1" dirty="0">
                <a:solidFill>
                  <a:srgbClr val="C00000"/>
                </a:solidFill>
                <a:latin typeface="黑体" panose="02010609060101010101" pitchFamily="49" charset="-122"/>
                <a:ea typeface="黑体" panose="02010609060101010101" pitchFamily="49" charset="-122"/>
              </a:rPr>
              <a:t>个星期</a:t>
            </a:r>
            <a:endParaRPr lang="zh-CN" altLang="en-US" sz="2400" b="1" dirty="0">
              <a:solidFill>
                <a:srgbClr val="C00000"/>
              </a:solidFill>
              <a:latin typeface="黑体" panose="02010609060101010101" pitchFamily="49" charset="-122"/>
              <a:ea typeface="黑体" panose="02010609060101010101" pitchFamily="49" charset="-122"/>
            </a:endParaRPr>
          </a:p>
        </p:txBody>
      </p:sp>
      <p:sp>
        <p:nvSpPr>
          <p:cNvPr id="14" name="Text Box 7"/>
          <p:cNvSpPr/>
          <p:nvPr>
            <p:custDataLst>
              <p:tags r:id="rId4"/>
            </p:custDataLst>
          </p:nvPr>
        </p:nvSpPr>
        <p:spPr>
          <a:xfrm>
            <a:off x="3318261" y="2859948"/>
            <a:ext cx="3829050" cy="615553"/>
          </a:xfrm>
          <a:prstGeom prst="rect">
            <a:avLst/>
          </a:prstGeom>
          <a:noFill/>
          <a:ln>
            <a:noFill/>
            <a:miter lim="800000"/>
          </a:ln>
        </p:spPr>
        <p:txBody>
          <a:bodyPr wrap="square" lIns="27146" tIns="0" rIns="0" bIns="0">
            <a:spAutoFit/>
          </a:bodyPr>
          <a:lstStyle>
            <a:defPPr>
              <a:defRPr lang="en-US"/>
            </a:defPPr>
            <a:lvl1pPr marL="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Arial" panose="020B0604020202020204" pitchFamily="34" charset="0"/>
                <a:ea typeface="宋体" panose="02010600030101010101" pitchFamily="2" charset="-122"/>
              </a:defRPr>
            </a:lvl1pPr>
            <a:lvl2pPr marL="4572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Arial" panose="020B0604020202020204" pitchFamily="34" charset="0"/>
                <a:ea typeface="宋体" panose="02010600030101010101" pitchFamily="2" charset="-122"/>
              </a:defRPr>
            </a:lvl2pPr>
            <a:lvl3pPr marL="9144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Arial" panose="020B0604020202020204" pitchFamily="34" charset="0"/>
                <a:ea typeface="宋体" panose="02010600030101010101" pitchFamily="2" charset="-122"/>
              </a:defRPr>
            </a:lvl3pPr>
            <a:lvl4pPr marL="13716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Arial" panose="020B0604020202020204" pitchFamily="34" charset="0"/>
                <a:ea typeface="宋体" panose="02010600030101010101" pitchFamily="2" charset="-122"/>
              </a:defRPr>
            </a:lvl4pPr>
            <a:lvl5pPr marL="18288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Arial" panose="020B0604020202020204" pitchFamily="34" charset="0"/>
                <a:ea typeface="宋体" panose="02010600030101010101" pitchFamily="2" charset="-122"/>
              </a:defRPr>
            </a:lvl5pPr>
          </a:lstStyle>
          <a:p>
            <a:pPr>
              <a:buFont typeface="Arial" panose="020B0604020202020204"/>
            </a:pPr>
            <a:r>
              <a:rPr lang="zh-CN" altLang="en-US" sz="2000" b="1" dirty="0">
                <a:latin typeface="黑体" panose="02010609060101010101" pitchFamily="49" charset="-122"/>
                <a:ea typeface="黑体" panose="02010609060101010101" pitchFamily="49" charset="-122"/>
              </a:rPr>
              <a:t>集体枪杀、焚烧、活埋、</a:t>
            </a:r>
            <a:endParaRPr lang="zh-CN" altLang="en-US" sz="2000" b="1" dirty="0">
              <a:latin typeface="黑体" panose="02010609060101010101" pitchFamily="49" charset="-122"/>
              <a:ea typeface="黑体" panose="02010609060101010101" pitchFamily="49" charset="-122"/>
            </a:endParaRPr>
          </a:p>
          <a:p>
            <a:pPr>
              <a:buFont typeface="Arial" panose="020B0604020202020204"/>
            </a:pPr>
            <a:r>
              <a:rPr lang="zh-CN" altLang="en-US" sz="2000" b="1" dirty="0">
                <a:latin typeface="黑体" panose="02010609060101010101" pitchFamily="49" charset="-122"/>
                <a:ea typeface="黑体" panose="02010609060101010101" pitchFamily="49" charset="-122"/>
              </a:rPr>
              <a:t>砍头、军犬撕咬、杀人比赛等</a:t>
            </a:r>
            <a:r>
              <a:rPr lang="en-US" altLang="zh-CN" sz="2000" b="1" dirty="0">
                <a:latin typeface="黑体" panose="02010609060101010101" pitchFamily="49" charset="-122"/>
                <a:ea typeface="黑体" panose="02010609060101010101" pitchFamily="49" charset="-122"/>
              </a:rPr>
              <a:t>。</a:t>
            </a:r>
            <a:endParaRPr lang="zh-CN" altLang="en-US" sz="2000" b="1" dirty="0">
              <a:latin typeface="黑体" panose="02010609060101010101" pitchFamily="49" charset="-122"/>
              <a:ea typeface="黑体" panose="02010609060101010101" pitchFamily="49" charset="-122"/>
            </a:endParaRPr>
          </a:p>
        </p:txBody>
      </p:sp>
      <p:sp>
        <p:nvSpPr>
          <p:cNvPr id="15" name="WordArt 8"/>
          <p:cNvSpPr/>
          <p:nvPr>
            <p:custDataLst>
              <p:tags r:id="rId5"/>
            </p:custDataLst>
          </p:nvPr>
        </p:nvSpPr>
        <p:spPr>
          <a:xfrm>
            <a:off x="3786563" y="3651968"/>
            <a:ext cx="2324100" cy="714375"/>
          </a:xfrm>
          <a:gradFill rotWithShape="1">
            <a:gsLst>
              <a:gs pos="0">
                <a:srgbClr val="DCEBF5"/>
              </a:gs>
              <a:gs pos="7999">
                <a:srgbClr val="83A7C3"/>
              </a:gs>
              <a:gs pos="12999">
                <a:srgbClr val="768FB9"/>
              </a:gs>
              <a:gs pos="20999">
                <a:srgbClr val="83A7C3"/>
              </a:gs>
              <a:gs pos="51999">
                <a:srgbClr val="FFFFFF"/>
              </a:gs>
              <a:gs pos="56000">
                <a:srgbClr val="9C6563"/>
              </a:gs>
              <a:gs pos="57999">
                <a:srgbClr val="80302D"/>
              </a:gs>
              <a:gs pos="70999">
                <a:srgbClr val="C0524E"/>
              </a:gs>
              <a:gs pos="93999">
                <a:srgbClr val="EBDAD4"/>
              </a:gs>
              <a:gs pos="100000">
                <a:srgbClr val="55261C"/>
              </a:gs>
            </a:gsLst>
            <a:lin ang="5400000" scaled="1"/>
          </a:gradFill>
          <a:ln>
            <a:noFill/>
            <a:miter lim="800000"/>
          </a:ln>
          <a:scene3d>
            <a:camera prst="legacyPerspectiveBottomRight">
              <a:rot lat="0" lon="21240000" rev="0"/>
            </a:camera>
            <a:lightRig rig="legacyFlat3" dir="r"/>
          </a:scene3d>
          <a:sp3d extrusionH="430200" prstMaterial="legacyMatte">
            <a:bevelT w="13500" h="13500" prst="angle"/>
            <a:bevelB w="13500" h="13500" prst="angle"/>
            <a:extrusionClr>
              <a:srgbClr val="C0C0C0"/>
            </a:extrusionClr>
            <a:contourClr>
              <a:srgbClr val="000000"/>
            </a:contourClr>
          </a:sp3d>
        </p:spPr>
        <p:txBody>
          <a:bodyPr wrap="none" lIns="68580" tIns="34290" rIns="68580" bIns="34290" fromWordArt="1">
            <a:prstTxWarp prst="textPlain">
              <a:avLst/>
            </a:prstTxWarp>
            <a:noAutofit/>
          </a:bodyPr>
          <a:lstStyle/>
          <a:p>
            <a:pPr algn="ctr"/>
            <a:r>
              <a:rPr sz="1800" b="1" kern="10" dirty="0">
                <a:ln>
                  <a:solidFill>
                    <a:prstClr val="black"/>
                  </a:solidFill>
                </a:ln>
                <a:gradFill rotWithShape="1">
                  <a:gsLst>
                    <a:gs pos="0">
                      <a:srgbClr val="DCEBF5"/>
                    </a:gs>
                    <a:gs pos="7999">
                      <a:srgbClr val="83A7C3"/>
                    </a:gs>
                    <a:gs pos="12999">
                      <a:srgbClr val="768FB9"/>
                    </a:gs>
                    <a:gs pos="20999">
                      <a:srgbClr val="83A7C3"/>
                    </a:gs>
                    <a:gs pos="51999">
                      <a:srgbClr val="FFFFFF"/>
                    </a:gs>
                    <a:gs pos="56000">
                      <a:srgbClr val="9C6563"/>
                    </a:gs>
                    <a:gs pos="57999">
                      <a:srgbClr val="80302D"/>
                    </a:gs>
                    <a:gs pos="70999">
                      <a:srgbClr val="C0524E"/>
                    </a:gs>
                    <a:gs pos="93999">
                      <a:srgbClr val="EBDAD4"/>
                    </a:gs>
                    <a:gs pos="100000">
                      <a:srgbClr val="55261C"/>
                    </a:gs>
                  </a:gsLst>
                  <a:lin ang="5400000" scaled="1"/>
                </a:gradFill>
                <a:latin typeface="黑体" panose="02010609060101010101" pitchFamily="49" charset="-122"/>
              </a:rPr>
              <a:t>30万人以上</a:t>
            </a:r>
            <a:endParaRPr sz="1800" b="1" kern="10" dirty="0">
              <a:ln>
                <a:solidFill>
                  <a:prstClr val="black"/>
                </a:solidFill>
              </a:ln>
              <a:gradFill rotWithShape="1">
                <a:gsLst>
                  <a:gs pos="0">
                    <a:srgbClr val="DCEBF5"/>
                  </a:gs>
                  <a:gs pos="7999">
                    <a:srgbClr val="83A7C3"/>
                  </a:gs>
                  <a:gs pos="12999">
                    <a:srgbClr val="768FB9"/>
                  </a:gs>
                  <a:gs pos="20999">
                    <a:srgbClr val="83A7C3"/>
                  </a:gs>
                  <a:gs pos="51999">
                    <a:srgbClr val="FFFFFF"/>
                  </a:gs>
                  <a:gs pos="56000">
                    <a:srgbClr val="9C6563"/>
                  </a:gs>
                  <a:gs pos="57999">
                    <a:srgbClr val="80302D"/>
                  </a:gs>
                  <a:gs pos="70999">
                    <a:srgbClr val="C0524E"/>
                  </a:gs>
                  <a:gs pos="93999">
                    <a:srgbClr val="EBDAD4"/>
                  </a:gs>
                  <a:gs pos="100000">
                    <a:srgbClr val="55261C"/>
                  </a:gs>
                </a:gsLst>
                <a:lin ang="5400000" scaled="1"/>
              </a:gradFill>
              <a:latin typeface="黑体" panose="02010609060101010101" pitchFamily="49" charset="-122"/>
            </a:endParaRPr>
          </a:p>
        </p:txBody>
      </p:sp>
      <p:sp>
        <p:nvSpPr>
          <p:cNvPr id="16" name="Text Box 9"/>
          <p:cNvSpPr/>
          <p:nvPr>
            <p:custDataLst>
              <p:tags r:id="rId6"/>
            </p:custDataLst>
          </p:nvPr>
        </p:nvSpPr>
        <p:spPr>
          <a:xfrm>
            <a:off x="3378773" y="2406753"/>
            <a:ext cx="3344758" cy="377026"/>
          </a:xfrm>
          <a:prstGeom prst="rect">
            <a:avLst/>
          </a:prstGeom>
          <a:noFill/>
          <a:ln>
            <a:noFill/>
            <a:miter lim="800000"/>
          </a:ln>
        </p:spPr>
        <p:txBody>
          <a:bodyPr wrap="square" lIns="68580" tIns="34290" rIns="68580" bIns="34290">
            <a:spAutoFit/>
          </a:bodyPr>
          <a:lstStyle>
            <a:defPPr>
              <a:defRPr lang="en-US"/>
            </a:defPPr>
            <a:lvl1pPr marL="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Arial" panose="020B0604020202020204" pitchFamily="34" charset="0"/>
                <a:ea typeface="宋体" panose="02010600030101010101" pitchFamily="2" charset="-122"/>
              </a:defRPr>
            </a:lvl1pPr>
            <a:lvl2pPr marL="4572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Arial" panose="020B0604020202020204" pitchFamily="34" charset="0"/>
                <a:ea typeface="宋体" panose="02010600030101010101" pitchFamily="2" charset="-122"/>
              </a:defRPr>
            </a:lvl2pPr>
            <a:lvl3pPr marL="9144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Arial" panose="020B0604020202020204" pitchFamily="34" charset="0"/>
                <a:ea typeface="宋体" panose="02010600030101010101" pitchFamily="2" charset="-122"/>
              </a:defRPr>
            </a:lvl3pPr>
            <a:lvl4pPr marL="13716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Arial" panose="020B0604020202020204" pitchFamily="34" charset="0"/>
                <a:ea typeface="宋体" panose="02010600030101010101" pitchFamily="2" charset="-122"/>
              </a:defRPr>
            </a:lvl4pPr>
            <a:lvl5pPr marL="18288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Arial" panose="020B0604020202020204" pitchFamily="34" charset="0"/>
                <a:ea typeface="宋体" panose="02010600030101010101" pitchFamily="2" charset="-122"/>
              </a:defRPr>
            </a:lvl5pPr>
          </a:lstStyle>
          <a:p>
            <a:pPr>
              <a:buFont typeface="Arial" panose="020B0604020202020204"/>
            </a:pPr>
            <a:r>
              <a:rPr lang="zh-CN" altLang="en-US" sz="2000" b="1" dirty="0">
                <a:solidFill>
                  <a:srgbClr val="C00000"/>
                </a:solidFill>
                <a:latin typeface="黑体" panose="02010609060101010101" pitchFamily="49" charset="-122"/>
                <a:ea typeface="黑体" panose="02010609060101010101" pitchFamily="49" charset="-122"/>
              </a:rPr>
              <a:t>南京平民和被俘的中国士兵</a:t>
            </a:r>
            <a:endParaRPr lang="zh-CN" altLang="en-US" sz="2000" b="1" dirty="0">
              <a:solidFill>
                <a:srgbClr val="C00000"/>
              </a:solidFill>
              <a:latin typeface="黑体" panose="02010609060101010101" pitchFamily="49" charset="-122"/>
              <a:ea typeface="黑体" panose="02010609060101010101" pitchFamily="49" charset="-122"/>
            </a:endParaRPr>
          </a:p>
        </p:txBody>
      </p:sp>
    </p:spTree>
    <p:custDataLst>
      <p:tags r:id="rId7"/>
    </p:custData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8" name="chimes.wav"/>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8" name="chimes.wav"/>
                                        </p:tgtEl>
                                      </p:cMediaNode>
                                    </p:audio>
                                  </p:sub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500" fill="hold"/>
                                        <p:tgtEl>
                                          <p:spTgt spid="16"/>
                                        </p:tgtEl>
                                        <p:attrNameLst>
                                          <p:attrName>ppt_x</p:attrName>
                                        </p:attrNameLst>
                                      </p:cBhvr>
                                      <p:tavLst>
                                        <p:tav tm="0">
                                          <p:val>
                                            <p:strVal val="#ppt_x"/>
                                          </p:val>
                                        </p:tav>
                                        <p:tav tm="100000">
                                          <p:val>
                                            <p:strVal val="#ppt_x"/>
                                          </p:val>
                                        </p:tav>
                                      </p:tavLst>
                                    </p:anim>
                                    <p:anim calcmode="lin" valueType="num">
                                      <p:cBhvr additive="base">
                                        <p:cTn id="20"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4"/>
                                        </p:tgtEl>
                                        <p:attrNameLst>
                                          <p:attrName>style.visibility</p:attrName>
                                        </p:attrNameLst>
                                      </p:cBhvr>
                                      <p:to>
                                        <p:strVal val="visible"/>
                                      </p:to>
                                    </p:set>
                                    <p:anim calcmode="lin" valueType="num">
                                      <p:cBhvr additive="base">
                                        <p:cTn id="25" dur="500" fill="hold"/>
                                        <p:tgtEl>
                                          <p:spTgt spid="14"/>
                                        </p:tgtEl>
                                        <p:attrNameLst>
                                          <p:attrName>ppt_x</p:attrName>
                                        </p:attrNameLst>
                                      </p:cBhvr>
                                      <p:tavLst>
                                        <p:tav tm="0">
                                          <p:val>
                                            <p:strVal val="#ppt_x"/>
                                          </p:val>
                                        </p:tav>
                                        <p:tav tm="100000">
                                          <p:val>
                                            <p:strVal val="#ppt_x"/>
                                          </p:val>
                                        </p:tav>
                                      </p:tavLst>
                                    </p:anim>
                                    <p:anim calcmode="lin" valueType="num">
                                      <p:cBhvr additive="base">
                                        <p:cTn id="26" dur="500" fill="hold"/>
                                        <p:tgtEl>
                                          <p:spTgt spid="14"/>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8" name="chimes.wav"/>
                                        </p:tgtEl>
                                      </p:cMediaNode>
                                    </p:audio>
                                  </p:sub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additive="base">
                                        <p:cTn id="31" dur="500" fill="hold"/>
                                        <p:tgtEl>
                                          <p:spTgt spid="15"/>
                                        </p:tgtEl>
                                        <p:attrNameLst>
                                          <p:attrName>ppt_x</p:attrName>
                                        </p:attrNameLst>
                                      </p:cBhvr>
                                      <p:tavLst>
                                        <p:tav tm="0">
                                          <p:val>
                                            <p:strVal val="#ppt_x"/>
                                          </p:val>
                                        </p:tav>
                                        <p:tav tm="100000">
                                          <p:val>
                                            <p:strVal val="#ppt_x"/>
                                          </p:val>
                                        </p:tav>
                                      </p:tavLst>
                                    </p:anim>
                                    <p:anim calcmode="lin" valueType="num">
                                      <p:cBhvr additive="base">
                                        <p:cTn id="32"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28"/>
          <p:cNvSpPr>
            <a:spLocks noChangeArrowheads="1"/>
          </p:cNvSpPr>
          <p:nvPr>
            <p:custDataLst>
              <p:tags r:id="rId1"/>
            </p:custDataLst>
          </p:nvPr>
        </p:nvSpPr>
        <p:spPr bwMode="auto">
          <a:xfrm>
            <a:off x="914389" y="981636"/>
            <a:ext cx="7637940" cy="3231508"/>
          </a:xfrm>
          <a:prstGeom prst="rect">
            <a:avLst/>
          </a:prstGeom>
          <a:noFill/>
          <a:ln>
            <a:noFill/>
          </a:ln>
        </p:spPr>
        <p:txBody>
          <a:bodyPr lIns="65307" tIns="32653" rIns="65307" bIns="32653">
            <a:noAutofit/>
          </a:bodyPr>
          <a:lstStyle>
            <a:defPPr>
              <a:defRPr lang="zh-CN"/>
            </a:defPPr>
            <a:lvl1pPr marL="0" indent="0" algn="l" defTabSz="1069975" rtl="0" eaLnBrk="0" fontAlgn="base" hangingPunct="0">
              <a:lnSpc>
                <a:spcPct val="100000"/>
              </a:lnSpc>
              <a:spcBef>
                <a:spcPct val="0"/>
              </a:spcBef>
              <a:spcAft>
                <a:spcPct val="0"/>
              </a:spcAft>
              <a:buClrTx/>
              <a:buSzTx/>
              <a:buFontTx/>
              <a:buNone/>
              <a:defRPr kumimoji="0" lang="zh-CN" altLang="en-US" sz="2100" b="0" i="0" u="none" baseline="0">
                <a:solidFill>
                  <a:schemeClr val="tx1"/>
                </a:solidFill>
                <a:effectLst/>
                <a:latin typeface="Calibri" panose="020F0502020204030204" charset="0"/>
                <a:ea typeface="宋体" panose="02010600030101010101" pitchFamily="2" charset="-122"/>
              </a:defRPr>
            </a:lvl1pPr>
            <a:lvl2pPr marL="535305" indent="-78105" algn="l" defTabSz="1069975" rtl="0" eaLnBrk="0" fontAlgn="base" hangingPunct="0">
              <a:lnSpc>
                <a:spcPct val="100000"/>
              </a:lnSpc>
              <a:spcBef>
                <a:spcPct val="0"/>
              </a:spcBef>
              <a:spcAft>
                <a:spcPct val="0"/>
              </a:spcAft>
              <a:buClrTx/>
              <a:buSzTx/>
              <a:buFontTx/>
              <a:buNone/>
              <a:defRPr kumimoji="0" lang="zh-CN" altLang="en-US" sz="2100" b="0" i="0" u="none" baseline="0">
                <a:solidFill>
                  <a:schemeClr val="tx1"/>
                </a:solidFill>
                <a:effectLst/>
                <a:latin typeface="Calibri" panose="020F0502020204030204" charset="0"/>
                <a:ea typeface="宋体" panose="02010600030101010101" pitchFamily="2" charset="-122"/>
              </a:defRPr>
            </a:lvl2pPr>
            <a:lvl3pPr marL="1069975" indent="-155575" algn="l" defTabSz="1069975" rtl="0" eaLnBrk="0" fontAlgn="base" hangingPunct="0">
              <a:lnSpc>
                <a:spcPct val="100000"/>
              </a:lnSpc>
              <a:spcBef>
                <a:spcPct val="0"/>
              </a:spcBef>
              <a:spcAft>
                <a:spcPct val="0"/>
              </a:spcAft>
              <a:buClrTx/>
              <a:buSzTx/>
              <a:buFontTx/>
              <a:buNone/>
              <a:defRPr kumimoji="0" lang="zh-CN" altLang="en-US" sz="2100" b="0" i="0" u="none" baseline="0">
                <a:solidFill>
                  <a:schemeClr val="tx1"/>
                </a:solidFill>
                <a:effectLst/>
                <a:latin typeface="Calibri" panose="020F0502020204030204" charset="0"/>
                <a:ea typeface="宋体" panose="02010600030101010101" pitchFamily="2" charset="-122"/>
              </a:defRPr>
            </a:lvl3pPr>
            <a:lvl4pPr marL="1604645" indent="-233045" algn="l" defTabSz="1069975" rtl="0" eaLnBrk="0" fontAlgn="base" hangingPunct="0">
              <a:lnSpc>
                <a:spcPct val="100000"/>
              </a:lnSpc>
              <a:spcBef>
                <a:spcPct val="0"/>
              </a:spcBef>
              <a:spcAft>
                <a:spcPct val="0"/>
              </a:spcAft>
              <a:buClrTx/>
              <a:buSzTx/>
              <a:buFontTx/>
              <a:buNone/>
              <a:defRPr kumimoji="0" lang="zh-CN" altLang="en-US" sz="2100" b="0" i="0" u="none" baseline="0">
                <a:solidFill>
                  <a:schemeClr val="tx1"/>
                </a:solidFill>
                <a:effectLst/>
                <a:latin typeface="Calibri" panose="020F0502020204030204" charset="0"/>
                <a:ea typeface="宋体" panose="02010600030101010101" pitchFamily="2" charset="-122"/>
              </a:defRPr>
            </a:lvl4pPr>
            <a:lvl5pPr marL="2139950" indent="-311150" algn="l" defTabSz="1069975" rtl="0" eaLnBrk="0" fontAlgn="base" hangingPunct="0">
              <a:lnSpc>
                <a:spcPct val="100000"/>
              </a:lnSpc>
              <a:spcBef>
                <a:spcPct val="0"/>
              </a:spcBef>
              <a:spcAft>
                <a:spcPct val="0"/>
              </a:spcAft>
              <a:buClrTx/>
              <a:buSzTx/>
              <a:buFontTx/>
              <a:buNone/>
              <a:defRPr kumimoji="0" lang="zh-CN" altLang="en-US" sz="2100" b="0" i="0" u="none" baseline="0">
                <a:solidFill>
                  <a:schemeClr val="tx1"/>
                </a:solidFill>
                <a:effectLst/>
                <a:latin typeface="Calibri" panose="020F0502020204030204" charset="0"/>
                <a:ea typeface="宋体" panose="02010600030101010101" pitchFamily="2" charset="-122"/>
              </a:defRPr>
            </a:lvl5pPr>
          </a:lstStyle>
          <a:p>
            <a:pPr eaLnBrk="1" hangingPunct="1">
              <a:lnSpc>
                <a:spcPct val="150000"/>
              </a:lnSpc>
            </a:pPr>
            <a:r>
              <a:rPr lang="en-US" altLang="zh-CN" sz="2400" dirty="0">
                <a:solidFill>
                  <a:srgbClr val="0000CC"/>
                </a:solidFill>
                <a:latin typeface="黑体" panose="02010609060101010101" pitchFamily="49" charset="-122"/>
                <a:ea typeface="黑体" panose="02010609060101010101" pitchFamily="49" charset="-122"/>
                <a:cs typeface="汉仪粗黑简" panose="02010600000101010101" charset="-122"/>
              </a:rPr>
              <a:t>2014</a:t>
            </a:r>
            <a:r>
              <a:rPr lang="zh-CN" altLang="en-US" sz="2400" dirty="0">
                <a:solidFill>
                  <a:srgbClr val="0000CC"/>
                </a:solidFill>
                <a:latin typeface="黑体" panose="02010609060101010101" pitchFamily="49" charset="-122"/>
                <a:ea typeface="黑体" panose="02010609060101010101" pitchFamily="49" charset="-122"/>
                <a:cs typeface="汉仪粗黑简" panose="02010600000101010101" charset="-122"/>
              </a:rPr>
              <a:t>年</a:t>
            </a:r>
            <a:r>
              <a:rPr lang="en-US" altLang="zh-CN" sz="2400" dirty="0">
                <a:solidFill>
                  <a:srgbClr val="0000CC"/>
                </a:solidFill>
                <a:latin typeface="黑体" panose="02010609060101010101" pitchFamily="49" charset="-122"/>
                <a:ea typeface="黑体" panose="02010609060101010101" pitchFamily="49" charset="-122"/>
                <a:cs typeface="汉仪粗黑简" panose="02010600000101010101" charset="-122"/>
              </a:rPr>
              <a:t>2</a:t>
            </a:r>
            <a:r>
              <a:rPr lang="zh-CN" altLang="en-US" sz="2400" dirty="0">
                <a:solidFill>
                  <a:srgbClr val="0000CC"/>
                </a:solidFill>
                <a:latin typeface="黑体" panose="02010609060101010101" pitchFamily="49" charset="-122"/>
                <a:ea typeface="黑体" panose="02010609060101010101" pitchFamily="49" charset="-122"/>
                <a:cs typeface="汉仪粗黑简" panose="02010600000101010101" charset="-122"/>
              </a:rPr>
              <a:t>月</a:t>
            </a:r>
            <a:r>
              <a:rPr lang="en-US" altLang="zh-CN" sz="2400" dirty="0">
                <a:solidFill>
                  <a:srgbClr val="0000CC"/>
                </a:solidFill>
                <a:latin typeface="黑体" panose="02010609060101010101" pitchFamily="49" charset="-122"/>
                <a:ea typeface="黑体" panose="02010609060101010101" pitchFamily="49" charset="-122"/>
                <a:cs typeface="汉仪粗黑简" panose="02010600000101010101" charset="-122"/>
              </a:rPr>
              <a:t>27</a:t>
            </a:r>
            <a:r>
              <a:rPr lang="zh-CN" altLang="en-US" sz="2400" dirty="0">
                <a:solidFill>
                  <a:srgbClr val="0000CC"/>
                </a:solidFill>
                <a:latin typeface="黑体" panose="02010609060101010101" pitchFamily="49" charset="-122"/>
                <a:ea typeface="黑体" panose="02010609060101010101" pitchFamily="49" charset="-122"/>
                <a:cs typeface="汉仪粗黑简" panose="02010600000101010101" charset="-122"/>
              </a:rPr>
              <a:t>日，将每年的</a:t>
            </a:r>
            <a:r>
              <a:rPr lang="en-US" altLang="zh-CN" sz="2400" b="1" dirty="0">
                <a:solidFill>
                  <a:srgbClr val="FF0000"/>
                </a:solidFill>
                <a:latin typeface="黑体" panose="02010609060101010101" pitchFamily="49" charset="-122"/>
                <a:ea typeface="黑体" panose="02010609060101010101" pitchFamily="49" charset="-122"/>
                <a:cs typeface="汉仪粗黑简" panose="02010600000101010101" charset="-122"/>
              </a:rPr>
              <a:t>12</a:t>
            </a:r>
            <a:r>
              <a:rPr lang="zh-CN" altLang="en-US" sz="2400" b="1" dirty="0">
                <a:solidFill>
                  <a:srgbClr val="FF0000"/>
                </a:solidFill>
                <a:latin typeface="黑体" panose="02010609060101010101" pitchFamily="49" charset="-122"/>
                <a:ea typeface="黑体" panose="02010609060101010101" pitchFamily="49" charset="-122"/>
                <a:cs typeface="汉仪粗黑简" panose="02010600000101010101" charset="-122"/>
              </a:rPr>
              <a:t>月</a:t>
            </a:r>
            <a:r>
              <a:rPr lang="en-US" altLang="zh-CN" sz="2400" b="1" dirty="0">
                <a:solidFill>
                  <a:srgbClr val="FF0000"/>
                </a:solidFill>
                <a:latin typeface="黑体" panose="02010609060101010101" pitchFamily="49" charset="-122"/>
                <a:ea typeface="黑体" panose="02010609060101010101" pitchFamily="49" charset="-122"/>
                <a:cs typeface="汉仪粗黑简" panose="02010600000101010101" charset="-122"/>
              </a:rPr>
              <a:t>13</a:t>
            </a:r>
            <a:r>
              <a:rPr lang="zh-CN" altLang="en-US" sz="2400" b="1" dirty="0">
                <a:solidFill>
                  <a:srgbClr val="FF0000"/>
                </a:solidFill>
                <a:latin typeface="黑体" panose="02010609060101010101" pitchFamily="49" charset="-122"/>
                <a:ea typeface="黑体" panose="02010609060101010101" pitchFamily="49" charset="-122"/>
                <a:cs typeface="汉仪粗黑简" panose="02010600000101010101" charset="-122"/>
              </a:rPr>
              <a:t>日</a:t>
            </a:r>
            <a:r>
              <a:rPr lang="zh-CN" altLang="en-US" sz="2400" dirty="0">
                <a:solidFill>
                  <a:srgbClr val="0000CC"/>
                </a:solidFill>
                <a:latin typeface="黑体" panose="02010609060101010101" pitchFamily="49" charset="-122"/>
                <a:ea typeface="黑体" panose="02010609060101010101" pitchFamily="49" charset="-122"/>
                <a:cs typeface="汉仪粗黑简" panose="02010600000101010101" charset="-122"/>
              </a:rPr>
              <a:t>设立为</a:t>
            </a:r>
            <a:r>
              <a:rPr lang="zh-CN" altLang="en-US" sz="2400" b="1" dirty="0" smtClean="0">
                <a:solidFill>
                  <a:srgbClr val="FF0000"/>
                </a:solidFill>
                <a:latin typeface="黑体" panose="02010609060101010101" pitchFamily="49" charset="-122"/>
                <a:ea typeface="黑体" panose="02010609060101010101" pitchFamily="49" charset="-122"/>
                <a:cs typeface="汉仪粗黑简" panose="02010600000101010101" charset="-122"/>
              </a:rPr>
              <a:t>南京大屠杀</a:t>
            </a:r>
            <a:endParaRPr lang="en-US" altLang="zh-CN" sz="2400" b="1" dirty="0" smtClean="0">
              <a:solidFill>
                <a:srgbClr val="FF0000"/>
              </a:solidFill>
              <a:latin typeface="黑体" panose="02010609060101010101" pitchFamily="49" charset="-122"/>
              <a:ea typeface="黑体" panose="02010609060101010101" pitchFamily="49" charset="-122"/>
              <a:cs typeface="汉仪粗黑简" panose="02010600000101010101" charset="-122"/>
            </a:endParaRPr>
          </a:p>
          <a:p>
            <a:pPr eaLnBrk="1" hangingPunct="1">
              <a:lnSpc>
                <a:spcPct val="150000"/>
              </a:lnSpc>
            </a:pPr>
            <a:r>
              <a:rPr lang="zh-CN" altLang="en-US" sz="2400" b="1" dirty="0" smtClean="0">
                <a:solidFill>
                  <a:srgbClr val="FF0000"/>
                </a:solidFill>
                <a:latin typeface="黑体" panose="02010609060101010101" pitchFamily="49" charset="-122"/>
                <a:ea typeface="黑体" panose="02010609060101010101" pitchFamily="49" charset="-122"/>
                <a:cs typeface="汉仪粗黑简" panose="02010600000101010101" charset="-122"/>
              </a:rPr>
              <a:t>死难者</a:t>
            </a:r>
            <a:r>
              <a:rPr lang="zh-CN" altLang="en-US" sz="2400" b="1" dirty="0">
                <a:solidFill>
                  <a:srgbClr val="FF0000"/>
                </a:solidFill>
                <a:latin typeface="黑体" panose="02010609060101010101" pitchFamily="49" charset="-122"/>
                <a:ea typeface="黑体" panose="02010609060101010101" pitchFamily="49" charset="-122"/>
                <a:cs typeface="汉仪粗黑简" panose="02010600000101010101" charset="-122"/>
              </a:rPr>
              <a:t>国家公祭</a:t>
            </a:r>
            <a:r>
              <a:rPr lang="zh-CN" altLang="en-US" sz="2400" b="1" dirty="0" smtClean="0">
                <a:solidFill>
                  <a:srgbClr val="FF0000"/>
                </a:solidFill>
                <a:latin typeface="黑体" panose="02010609060101010101" pitchFamily="49" charset="-122"/>
                <a:ea typeface="黑体" panose="02010609060101010101" pitchFamily="49" charset="-122"/>
                <a:cs typeface="汉仪粗黑简" panose="02010600000101010101" charset="-122"/>
              </a:rPr>
              <a:t>日</a:t>
            </a:r>
            <a:endParaRPr lang="en-US" sz="2400" b="1" dirty="0">
              <a:solidFill>
                <a:srgbClr val="000000"/>
              </a:solidFill>
              <a:latin typeface="黑体" panose="02010609060101010101" pitchFamily="49" charset="-122"/>
              <a:ea typeface="黑体" panose="02010609060101010101" pitchFamily="49" charset="-122"/>
              <a:sym typeface="+mn-ea"/>
            </a:endParaRPr>
          </a:p>
          <a:p>
            <a:pPr eaLnBrk="1" hangingPunct="1">
              <a:lnSpc>
                <a:spcPct val="150000"/>
              </a:lnSpc>
            </a:pPr>
            <a:r>
              <a:rPr lang="en-US" sz="2400" b="1" dirty="0">
                <a:solidFill>
                  <a:srgbClr val="000000"/>
                </a:solidFill>
                <a:latin typeface="黑体" panose="02010609060101010101" pitchFamily="49" charset="-122"/>
                <a:ea typeface="黑体" panose="02010609060101010101" pitchFamily="49" charset="-122"/>
                <a:sym typeface="+mn-ea"/>
              </a:rPr>
              <a:t>①</a:t>
            </a:r>
            <a:r>
              <a:rPr sz="2400" b="1" dirty="0" smtClean="0">
                <a:solidFill>
                  <a:srgbClr val="000000"/>
                </a:solidFill>
                <a:latin typeface="黑体" panose="02010609060101010101" pitchFamily="49" charset="-122"/>
                <a:ea typeface="黑体" panose="02010609060101010101" pitchFamily="49" charset="-122"/>
                <a:sym typeface="+mn-ea"/>
              </a:rPr>
              <a:t>为悼念南京大屠杀死难者及所有在日本帝国主义侵华战争期间惨遭杀戮的死难者</a:t>
            </a:r>
            <a:r>
              <a:rPr lang="zh-CN" altLang="en-US" sz="2400" b="1" dirty="0" smtClean="0">
                <a:solidFill>
                  <a:srgbClr val="000000"/>
                </a:solidFill>
                <a:latin typeface="黑体" panose="02010609060101010101" pitchFamily="49" charset="-122"/>
                <a:ea typeface="黑体" panose="02010609060101010101" pitchFamily="49" charset="-122"/>
                <a:sym typeface="+mn-ea"/>
              </a:rPr>
              <a:t>。</a:t>
            </a:r>
            <a:endParaRPr lang="en-US" sz="2400" b="1" dirty="0">
              <a:solidFill>
                <a:srgbClr val="000000"/>
              </a:solidFill>
              <a:latin typeface="黑体" panose="02010609060101010101" pitchFamily="49" charset="-122"/>
              <a:ea typeface="黑体" panose="02010609060101010101" pitchFamily="49" charset="-122"/>
              <a:sym typeface="+mn-ea"/>
            </a:endParaRPr>
          </a:p>
          <a:p>
            <a:pPr eaLnBrk="1" hangingPunct="1">
              <a:lnSpc>
                <a:spcPct val="150000"/>
              </a:lnSpc>
            </a:pPr>
            <a:r>
              <a:rPr lang="en-US" sz="2400" b="1" dirty="0">
                <a:solidFill>
                  <a:srgbClr val="000000"/>
                </a:solidFill>
                <a:latin typeface="黑体" panose="02010609060101010101" pitchFamily="49" charset="-122"/>
                <a:ea typeface="黑体" panose="02010609060101010101" pitchFamily="49" charset="-122"/>
                <a:sym typeface="+mn-ea"/>
              </a:rPr>
              <a:t>②</a:t>
            </a:r>
            <a:r>
              <a:rPr sz="2400" b="1" dirty="0">
                <a:solidFill>
                  <a:srgbClr val="000000"/>
                </a:solidFill>
                <a:latin typeface="黑体" panose="02010609060101010101" pitchFamily="49" charset="-122"/>
                <a:ea typeface="黑体" panose="02010609060101010101" pitchFamily="49" charset="-122"/>
                <a:sym typeface="+mn-ea"/>
              </a:rPr>
              <a:t>揭露日本侵略者的战争罪行，牢记历史表明中国人民反对侵略战分，</a:t>
            </a:r>
            <a:r>
              <a:rPr sz="2400" b="1" dirty="0" smtClean="0">
                <a:solidFill>
                  <a:srgbClr val="000000"/>
                </a:solidFill>
                <a:latin typeface="黑体" panose="02010609060101010101" pitchFamily="49" charset="-122"/>
                <a:ea typeface="黑体" panose="02010609060101010101" pitchFamily="49" charset="-122"/>
                <a:sym typeface="+mn-ea"/>
              </a:rPr>
              <a:t>维护世界和平的立场</a:t>
            </a:r>
            <a:r>
              <a:rPr lang="zh-CN" altLang="en-US" sz="2400" b="1" dirty="0" smtClean="0">
                <a:solidFill>
                  <a:srgbClr val="000000"/>
                </a:solidFill>
                <a:latin typeface="黑体" panose="02010609060101010101" pitchFamily="49" charset="-122"/>
                <a:ea typeface="黑体" panose="02010609060101010101" pitchFamily="49" charset="-122"/>
                <a:sym typeface="+mn-ea"/>
              </a:rPr>
              <a:t>。</a:t>
            </a:r>
            <a:r>
              <a:rPr lang="en-US" sz="2400" b="1" dirty="0" smtClean="0">
                <a:solidFill>
                  <a:srgbClr val="000000"/>
                </a:solidFill>
                <a:latin typeface="黑体" panose="02010609060101010101" pitchFamily="49" charset="-122"/>
                <a:ea typeface="黑体" panose="02010609060101010101" pitchFamily="49" charset="-122"/>
                <a:sym typeface="+mn-ea"/>
              </a:rPr>
              <a:t> </a:t>
            </a:r>
            <a:endParaRPr lang="zh-CN" altLang="en-US" sz="2400" dirty="0">
              <a:solidFill>
                <a:srgbClr val="0000CC"/>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cs typeface="汉仪粗黑简" panose="02010600000101010101"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5"/>
          <p:cNvSpPr txBox="1">
            <a:spLocks noChangeArrowheads="1"/>
          </p:cNvSpPr>
          <p:nvPr>
            <p:custDataLst>
              <p:tags r:id="rId1"/>
            </p:custDataLst>
          </p:nvPr>
        </p:nvSpPr>
        <p:spPr bwMode="auto">
          <a:xfrm>
            <a:off x="886205" y="1857733"/>
            <a:ext cx="6650871" cy="1731243"/>
          </a:xfrm>
          <a:prstGeom prst="rect">
            <a:avLst/>
          </a:prstGeom>
          <a:noFill/>
          <a:ln w="12700">
            <a:noFill/>
          </a:ln>
        </p:spPr>
        <p:style>
          <a:lnRef idx="2">
            <a:schemeClr val="accent1"/>
          </a:lnRef>
          <a:fillRef idx="1">
            <a:schemeClr val="lt1"/>
          </a:fillRef>
          <a:effectRef idx="0">
            <a:schemeClr val="accent1"/>
          </a:effectRef>
          <a:fontRef idx="minor">
            <a:schemeClr val="dk1"/>
          </a:fontRef>
        </p:style>
        <p:txBody>
          <a:bodyPr wrap="square" lIns="68580" tIns="34290" rIns="68580" bIns="34290">
            <a:spAutoFit/>
          </a:bodyPr>
          <a:lstStyle>
            <a:lvl1pPr>
              <a:defRPr>
                <a:solidFill>
                  <a:schemeClr val="tx1"/>
                </a:solidFill>
                <a:latin typeface="Calibri" panose="020F0502020204030204"/>
                <a:ea typeface="宋体" panose="02010600030101010101" pitchFamily="2" charset="-122"/>
              </a:defRPr>
            </a:lvl1pPr>
            <a:lvl2pPr marL="742950" indent="-285750">
              <a:defRPr>
                <a:solidFill>
                  <a:schemeClr val="tx1"/>
                </a:solidFill>
                <a:latin typeface="Calibri" panose="020F0502020204030204"/>
                <a:ea typeface="宋体" panose="02010600030101010101" pitchFamily="2" charset="-122"/>
              </a:defRPr>
            </a:lvl2pPr>
            <a:lvl3pPr marL="1143000" indent="-228600">
              <a:defRPr>
                <a:solidFill>
                  <a:schemeClr val="tx1"/>
                </a:solidFill>
                <a:latin typeface="Calibri" panose="020F0502020204030204"/>
                <a:ea typeface="宋体" panose="02010600030101010101" pitchFamily="2" charset="-122"/>
              </a:defRPr>
            </a:lvl3pPr>
            <a:lvl4pPr marL="1600200" indent="-228600">
              <a:defRPr>
                <a:solidFill>
                  <a:schemeClr val="tx1"/>
                </a:solidFill>
                <a:latin typeface="Calibri" panose="020F0502020204030204"/>
                <a:ea typeface="宋体" panose="02010600030101010101" pitchFamily="2" charset="-122"/>
              </a:defRPr>
            </a:lvl4pPr>
            <a:lvl5pPr marL="2057400" indent="-228600">
              <a:defRPr>
                <a:solidFill>
                  <a:schemeClr val="tx1"/>
                </a:solidFill>
                <a:latin typeface="Calibri" panose="020F0502020204030204"/>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a:ea typeface="宋体" panose="02010600030101010101" pitchFamily="2" charset="-122"/>
              </a:defRPr>
            </a:lvl9pPr>
          </a:lstStyle>
          <a:p>
            <a:pPr fontAlgn="base">
              <a:lnSpc>
                <a:spcPct val="150000"/>
              </a:lnSpc>
              <a:spcBef>
                <a:spcPct val="0"/>
              </a:spcBef>
              <a:spcAft>
                <a:spcPct val="0"/>
              </a:spcAft>
              <a:defRPr/>
            </a:pPr>
            <a:r>
              <a:rPr lang="zh-CN" altLang="en-US" sz="2400" b="1" dirty="0">
                <a:latin typeface="黑体" panose="02010609060101010101" pitchFamily="49" charset="-122"/>
                <a:ea typeface="黑体" panose="02010609060101010101" pitchFamily="49" charset="-122"/>
                <a:cs typeface="微软雅黑" panose="020B0503020204020204" charset="-122"/>
              </a:rPr>
              <a:t>（</a:t>
            </a:r>
            <a:r>
              <a:rPr lang="en-US" altLang="zh-CN" sz="2400" b="1" dirty="0">
                <a:latin typeface="黑体" panose="02010609060101010101" pitchFamily="49" charset="-122"/>
                <a:ea typeface="黑体" panose="02010609060101010101" pitchFamily="49" charset="-122"/>
                <a:cs typeface="微软雅黑" panose="020B0503020204020204" charset="-122"/>
              </a:rPr>
              <a:t>1</a:t>
            </a:r>
            <a:r>
              <a:rPr lang="zh-CN" altLang="en-US" sz="2400" b="1" dirty="0">
                <a:latin typeface="黑体" panose="02010609060101010101" pitchFamily="49" charset="-122"/>
                <a:ea typeface="黑体" panose="02010609060101010101" pitchFamily="49" charset="-122"/>
                <a:cs typeface="微软雅黑" panose="020B0503020204020204" charset="-122"/>
              </a:rPr>
              <a:t>）牢记历史，勿忘国耻，振兴中华；</a:t>
            </a:r>
            <a:endParaRPr lang="en-US" altLang="zh-CN" sz="2400" b="1" dirty="0">
              <a:latin typeface="黑体" panose="02010609060101010101" pitchFamily="49" charset="-122"/>
              <a:ea typeface="黑体" panose="02010609060101010101" pitchFamily="49" charset="-122"/>
              <a:cs typeface="微软雅黑" panose="020B0503020204020204" charset="-122"/>
            </a:endParaRPr>
          </a:p>
          <a:p>
            <a:pPr fontAlgn="base">
              <a:lnSpc>
                <a:spcPct val="150000"/>
              </a:lnSpc>
              <a:spcBef>
                <a:spcPct val="0"/>
              </a:spcBef>
              <a:spcAft>
                <a:spcPct val="0"/>
              </a:spcAft>
              <a:defRPr/>
            </a:pPr>
            <a:r>
              <a:rPr lang="zh-CN" altLang="en-US" sz="2400" b="1" dirty="0">
                <a:latin typeface="黑体" panose="02010609060101010101" pitchFamily="49" charset="-122"/>
                <a:ea typeface="黑体" panose="02010609060101010101" pitchFamily="49" charset="-122"/>
                <a:cs typeface="微软雅黑" panose="020B0503020204020204" charset="-122"/>
              </a:rPr>
              <a:t>（</a:t>
            </a:r>
            <a:r>
              <a:rPr lang="en-US" altLang="zh-CN" sz="2400" b="1" dirty="0">
                <a:latin typeface="黑体" panose="02010609060101010101" pitchFamily="49" charset="-122"/>
                <a:ea typeface="黑体" panose="02010609060101010101" pitchFamily="49" charset="-122"/>
                <a:cs typeface="微软雅黑" panose="020B0503020204020204" charset="-122"/>
              </a:rPr>
              <a:t>2</a:t>
            </a:r>
            <a:r>
              <a:rPr lang="zh-CN" altLang="en-US" sz="2400" b="1" dirty="0">
                <a:latin typeface="黑体" panose="02010609060101010101" pitchFamily="49" charset="-122"/>
                <a:ea typeface="黑体" panose="02010609060101010101" pitchFamily="49" charset="-122"/>
                <a:cs typeface="微软雅黑" panose="020B0503020204020204" charset="-122"/>
              </a:rPr>
              <a:t>）反对战争，珍爱和平；</a:t>
            </a:r>
            <a:endParaRPr lang="en-US" altLang="zh-CN" sz="2400" b="1" dirty="0">
              <a:latin typeface="黑体" panose="02010609060101010101" pitchFamily="49" charset="-122"/>
              <a:ea typeface="黑体" panose="02010609060101010101" pitchFamily="49" charset="-122"/>
              <a:cs typeface="微软雅黑" panose="020B0503020204020204" charset="-122"/>
            </a:endParaRPr>
          </a:p>
          <a:p>
            <a:pPr fontAlgn="base">
              <a:lnSpc>
                <a:spcPct val="150000"/>
              </a:lnSpc>
              <a:spcBef>
                <a:spcPct val="0"/>
              </a:spcBef>
              <a:spcAft>
                <a:spcPct val="0"/>
              </a:spcAft>
              <a:defRPr/>
            </a:pPr>
            <a:r>
              <a:rPr lang="zh-CN" altLang="en-US" sz="2400" b="1" dirty="0">
                <a:latin typeface="黑体" panose="02010609060101010101" pitchFamily="49" charset="-122"/>
                <a:ea typeface="黑体" panose="02010609060101010101" pitchFamily="49" charset="-122"/>
                <a:cs typeface="微软雅黑" panose="020B0503020204020204" charset="-122"/>
              </a:rPr>
              <a:t>（</a:t>
            </a:r>
            <a:r>
              <a:rPr lang="en-US" altLang="zh-CN" sz="2400" b="1" dirty="0">
                <a:latin typeface="黑体" panose="02010609060101010101" pitchFamily="49" charset="-122"/>
                <a:ea typeface="黑体" panose="02010609060101010101" pitchFamily="49" charset="-122"/>
                <a:cs typeface="微软雅黑" panose="020B0503020204020204" charset="-122"/>
              </a:rPr>
              <a:t>3</a:t>
            </a:r>
            <a:r>
              <a:rPr lang="zh-CN" altLang="en-US" sz="2400" b="1" dirty="0">
                <a:latin typeface="黑体" panose="02010609060101010101" pitchFamily="49" charset="-122"/>
                <a:ea typeface="黑体" panose="02010609060101010101" pitchFamily="49" charset="-122"/>
                <a:cs typeface="微软雅黑" panose="020B0503020204020204" charset="-122"/>
              </a:rPr>
              <a:t>）</a:t>
            </a:r>
            <a:r>
              <a:rPr lang="zh-CN" altLang="zh-CN" sz="2400" b="1" dirty="0">
                <a:latin typeface="黑体" panose="02010609060101010101" pitchFamily="49" charset="-122"/>
                <a:ea typeface="黑体" panose="02010609060101010101" pitchFamily="49" charset="-122"/>
                <a:cs typeface="微软雅黑" panose="020B0503020204020204" charset="-122"/>
              </a:rPr>
              <a:t>警惕日本军国主义势力的复活</a:t>
            </a:r>
            <a:r>
              <a:rPr lang="zh-CN" altLang="en-US" sz="2400" b="1" dirty="0">
                <a:latin typeface="黑体" panose="02010609060101010101" pitchFamily="49" charset="-122"/>
                <a:ea typeface="黑体" panose="02010609060101010101" pitchFamily="49" charset="-122"/>
                <a:cs typeface="微软雅黑" panose="020B0503020204020204" charset="-122"/>
              </a:rPr>
              <a:t>。</a:t>
            </a:r>
            <a:endParaRPr lang="zh-CN" altLang="en-US" sz="2400" b="1" dirty="0">
              <a:latin typeface="黑体" panose="02010609060101010101" pitchFamily="49" charset="-122"/>
              <a:ea typeface="黑体" panose="02010609060101010101" pitchFamily="49" charset="-122"/>
              <a:cs typeface="微软雅黑" panose="020B0503020204020204" charset="-122"/>
            </a:endParaRPr>
          </a:p>
        </p:txBody>
      </p:sp>
      <p:sp>
        <p:nvSpPr>
          <p:cNvPr id="6" name="矩形 3"/>
          <p:cNvSpPr/>
          <p:nvPr>
            <p:custDataLst>
              <p:tags r:id="rId2"/>
            </p:custDataLst>
          </p:nvPr>
        </p:nvSpPr>
        <p:spPr>
          <a:xfrm>
            <a:off x="809133" y="831968"/>
            <a:ext cx="7531894" cy="1029513"/>
          </a:xfrm>
          <a:prstGeom prst="rect">
            <a:avLst/>
          </a:prstGeom>
          <a:noFill/>
          <a:ln>
            <a:noFill/>
            <a:miter lim="800000"/>
          </a:ln>
        </p:spPr>
        <p:txBody>
          <a:bodyPr wrap="square" lIns="68580" tIns="34290" rIns="68580" bIns="34290">
            <a:spAutoFit/>
          </a:bodyPr>
          <a:lstStyle>
            <a:defPPr>
              <a:defRPr lang="zh-CN"/>
            </a:defPPr>
            <a:lvl1pPr marL="0" indent="0" algn="l" defTabSz="1069975" rtl="0" eaLnBrk="0" fontAlgn="base" hangingPunct="0">
              <a:lnSpc>
                <a:spcPct val="100000"/>
              </a:lnSpc>
              <a:spcBef>
                <a:spcPct val="0"/>
              </a:spcBef>
              <a:spcAft>
                <a:spcPct val="0"/>
              </a:spcAft>
              <a:buClrTx/>
              <a:buSzTx/>
              <a:buFontTx/>
              <a:buNone/>
              <a:defRPr kumimoji="0" lang="zh-CN" altLang="en-US" sz="2100" b="0" i="0" u="none" baseline="0">
                <a:solidFill>
                  <a:schemeClr val="tx1"/>
                </a:solidFill>
                <a:effectLst/>
                <a:latin typeface="Calibri" panose="020F0502020204030204" charset="0"/>
                <a:ea typeface="宋体" panose="02010600030101010101" pitchFamily="2" charset="-122"/>
              </a:defRPr>
            </a:lvl1pPr>
            <a:lvl2pPr marL="535305" indent="-78105" algn="l" defTabSz="1069975" rtl="0" eaLnBrk="0" fontAlgn="base" hangingPunct="0">
              <a:lnSpc>
                <a:spcPct val="100000"/>
              </a:lnSpc>
              <a:spcBef>
                <a:spcPct val="0"/>
              </a:spcBef>
              <a:spcAft>
                <a:spcPct val="0"/>
              </a:spcAft>
              <a:buClrTx/>
              <a:buSzTx/>
              <a:buFontTx/>
              <a:buNone/>
              <a:defRPr kumimoji="0" lang="zh-CN" altLang="en-US" sz="2100" b="0" i="0" u="none" baseline="0">
                <a:solidFill>
                  <a:schemeClr val="tx1"/>
                </a:solidFill>
                <a:effectLst/>
                <a:latin typeface="Calibri" panose="020F0502020204030204" charset="0"/>
                <a:ea typeface="宋体" panose="02010600030101010101" pitchFamily="2" charset="-122"/>
              </a:defRPr>
            </a:lvl2pPr>
            <a:lvl3pPr marL="1069975" indent="-155575" algn="l" defTabSz="1069975" rtl="0" eaLnBrk="0" fontAlgn="base" hangingPunct="0">
              <a:lnSpc>
                <a:spcPct val="100000"/>
              </a:lnSpc>
              <a:spcBef>
                <a:spcPct val="0"/>
              </a:spcBef>
              <a:spcAft>
                <a:spcPct val="0"/>
              </a:spcAft>
              <a:buClrTx/>
              <a:buSzTx/>
              <a:buFontTx/>
              <a:buNone/>
              <a:defRPr kumimoji="0" lang="zh-CN" altLang="en-US" sz="2100" b="0" i="0" u="none" baseline="0">
                <a:solidFill>
                  <a:schemeClr val="tx1"/>
                </a:solidFill>
                <a:effectLst/>
                <a:latin typeface="Calibri" panose="020F0502020204030204" charset="0"/>
                <a:ea typeface="宋体" panose="02010600030101010101" pitchFamily="2" charset="-122"/>
              </a:defRPr>
            </a:lvl3pPr>
            <a:lvl4pPr marL="1604645" indent="-233045" algn="l" defTabSz="1069975" rtl="0" eaLnBrk="0" fontAlgn="base" hangingPunct="0">
              <a:lnSpc>
                <a:spcPct val="100000"/>
              </a:lnSpc>
              <a:spcBef>
                <a:spcPct val="0"/>
              </a:spcBef>
              <a:spcAft>
                <a:spcPct val="0"/>
              </a:spcAft>
              <a:buClrTx/>
              <a:buSzTx/>
              <a:buFontTx/>
              <a:buNone/>
              <a:defRPr kumimoji="0" lang="zh-CN" altLang="en-US" sz="2100" b="0" i="0" u="none" baseline="0">
                <a:solidFill>
                  <a:schemeClr val="tx1"/>
                </a:solidFill>
                <a:effectLst/>
                <a:latin typeface="Calibri" panose="020F0502020204030204" charset="0"/>
                <a:ea typeface="宋体" panose="02010600030101010101" pitchFamily="2" charset="-122"/>
              </a:defRPr>
            </a:lvl4pPr>
            <a:lvl5pPr marL="2139950" indent="-311150" algn="l" defTabSz="1069975" rtl="0" eaLnBrk="0" fontAlgn="base" hangingPunct="0">
              <a:lnSpc>
                <a:spcPct val="100000"/>
              </a:lnSpc>
              <a:spcBef>
                <a:spcPct val="0"/>
              </a:spcBef>
              <a:spcAft>
                <a:spcPct val="0"/>
              </a:spcAft>
              <a:buClrTx/>
              <a:buSzTx/>
              <a:buFontTx/>
              <a:buNone/>
              <a:defRPr kumimoji="0" lang="zh-CN" altLang="en-US" sz="2100" b="0" i="0" u="none" baseline="0">
                <a:solidFill>
                  <a:schemeClr val="tx1"/>
                </a:solidFill>
                <a:effectLst/>
                <a:latin typeface="Calibri" panose="020F0502020204030204" charset="0"/>
                <a:ea typeface="宋体" panose="02010600030101010101" pitchFamily="2" charset="-122"/>
              </a:defRPr>
            </a:lvl5pPr>
          </a:lstStyle>
          <a:p>
            <a:pPr defTabSz="685800" eaLnBrk="1" hangingPunct="1">
              <a:lnSpc>
                <a:spcPct val="130000"/>
              </a:lnSpc>
            </a:pPr>
            <a:r>
              <a:rPr kumimoji="1" lang="zh-CN" altLang="en-US" sz="2400" b="1" dirty="0">
                <a:solidFill>
                  <a:srgbClr val="0070C0"/>
                </a:solidFill>
                <a:latin typeface="黑体" panose="02010609060101010101" pitchFamily="49" charset="-122"/>
                <a:ea typeface="黑体" panose="02010609060101010101" pitchFamily="49" charset="-122"/>
              </a:rPr>
              <a:t>你认为我们中国人应该如何对待南京大屠杀事件</a:t>
            </a:r>
            <a:r>
              <a:rPr kumimoji="1" lang="zh-CN" altLang="en-US" sz="2400" b="1" dirty="0" smtClean="0">
                <a:solidFill>
                  <a:srgbClr val="0070C0"/>
                </a:solidFill>
                <a:latin typeface="黑体" panose="02010609060101010101" pitchFamily="49" charset="-122"/>
                <a:ea typeface="黑体" panose="02010609060101010101" pitchFamily="49" charset="-122"/>
              </a:rPr>
              <a:t>？</a:t>
            </a:r>
            <a:endParaRPr kumimoji="1" lang="en-US" altLang="zh-CN" sz="2400" b="1" dirty="0" smtClean="0">
              <a:solidFill>
                <a:srgbClr val="0070C0"/>
              </a:solidFill>
              <a:latin typeface="黑体" panose="02010609060101010101" pitchFamily="49" charset="-122"/>
              <a:ea typeface="黑体" panose="02010609060101010101" pitchFamily="49" charset="-122"/>
            </a:endParaRPr>
          </a:p>
          <a:p>
            <a:pPr defTabSz="685800" eaLnBrk="1" hangingPunct="1">
              <a:lnSpc>
                <a:spcPct val="130000"/>
              </a:lnSpc>
            </a:pPr>
            <a:r>
              <a:rPr kumimoji="1" lang="zh-CN" altLang="en-US" sz="2400" b="1" dirty="0" smtClean="0">
                <a:solidFill>
                  <a:srgbClr val="0070C0"/>
                </a:solidFill>
                <a:latin typeface="黑体" panose="02010609060101010101" pitchFamily="49" charset="-122"/>
                <a:ea typeface="黑体" panose="02010609060101010101" pitchFamily="49" charset="-122"/>
              </a:rPr>
              <a:t>从中</a:t>
            </a:r>
            <a:r>
              <a:rPr kumimoji="1" lang="zh-CN" altLang="en-US" sz="2400" b="1" dirty="0">
                <a:solidFill>
                  <a:srgbClr val="0070C0"/>
                </a:solidFill>
                <a:latin typeface="黑体" panose="02010609060101010101" pitchFamily="49" charset="-122"/>
                <a:ea typeface="黑体" panose="02010609060101010101" pitchFamily="49" charset="-122"/>
              </a:rPr>
              <a:t>获取什么教训？</a:t>
            </a:r>
            <a:endParaRPr kumimoji="1" lang="zh-CN" altLang="en-US" sz="2400" b="1" dirty="0">
              <a:solidFill>
                <a:srgbClr val="0070C0"/>
              </a:solidFill>
              <a:latin typeface="黑体" panose="02010609060101010101" pitchFamily="49" charset="-122"/>
              <a:ea typeface="黑体" panose="02010609060101010101" pitchFamily="49" charset="-122"/>
            </a:endParaRPr>
          </a:p>
        </p:txBody>
      </p:sp>
      <p:sp>
        <p:nvSpPr>
          <p:cNvPr id="7" name="文本框 6"/>
          <p:cNvSpPr txBox="1"/>
          <p:nvPr>
            <p:custDataLst>
              <p:tags r:id="rId3"/>
            </p:custDataLst>
          </p:nvPr>
        </p:nvSpPr>
        <p:spPr>
          <a:xfrm>
            <a:off x="609352" y="3708420"/>
            <a:ext cx="8077448" cy="500137"/>
          </a:xfrm>
          <a:prstGeom prst="rect">
            <a:avLst/>
          </a:prstGeom>
          <a:noFill/>
          <a:ln>
            <a:noFill/>
          </a:ln>
        </p:spPr>
        <p:txBody>
          <a:bodyPr wrap="square" lIns="68580" tIns="34290" rIns="68580" bIns="34290" rtlCol="0" anchor="t">
            <a:spAutoFit/>
          </a:bodyPr>
          <a:lstStyle/>
          <a:p>
            <a:pPr algn="ctr" fontAlgn="auto">
              <a:lnSpc>
                <a:spcPct val="100000"/>
              </a:lnSpc>
              <a:defRPr sz="3600">
                <a:solidFill>
                  <a:srgbClr val="FF0000"/>
                </a:solidFill>
                <a:effectLst>
                  <a:outerShdw blurRad="12700" dist="25400" dir="2700000" rotWithShape="0">
                    <a:srgbClr val="000000"/>
                  </a:outerShdw>
                </a:effectLst>
                <a:latin typeface="苏新诗古印宋简" panose="02010609000101010101" charset="-122"/>
                <a:ea typeface="苏新诗古印宋简" panose="02010609000101010101" charset="-122"/>
                <a:cs typeface="苏新诗古印宋简"/>
                <a:sym typeface="苏新诗古印宋简" panose="02010609000101010101" charset="-122"/>
              </a:defRPr>
            </a:pPr>
            <a:r>
              <a:rPr lang="zh-CN" altLang="en-US" sz="2800" b="1" dirty="0">
                <a:solidFill>
                  <a:srgbClr val="FF0000"/>
                </a:solidFill>
                <a:latin typeface="黑体" panose="02010609060101010101" pitchFamily="49" charset="-122"/>
                <a:ea typeface="黑体" panose="02010609060101010101" pitchFamily="49" charset="-122"/>
                <a:sym typeface="+mn-ea"/>
              </a:rPr>
              <a:t>教训：</a:t>
            </a:r>
            <a:r>
              <a:rPr sz="2800" b="1" dirty="0" err="1">
                <a:solidFill>
                  <a:srgbClr val="FF0000"/>
                </a:solidFill>
                <a:latin typeface="黑体" panose="02010609060101010101" pitchFamily="49" charset="-122"/>
                <a:ea typeface="黑体" panose="02010609060101010101" pitchFamily="49" charset="-122"/>
                <a:cs typeface="方正粗黑宋简体" panose="02000000000000000000" charset="-122"/>
                <a:sym typeface="+mn-ea"/>
              </a:rPr>
              <a:t>铭记历史</a:t>
            </a:r>
            <a:r>
              <a:rPr lang="zh-CN" altLang="en-US" sz="2800" b="1" dirty="0">
                <a:solidFill>
                  <a:srgbClr val="FF0000"/>
                </a:solidFill>
                <a:latin typeface="黑体" panose="02010609060101010101" pitchFamily="49" charset="-122"/>
                <a:ea typeface="黑体" panose="02010609060101010101" pitchFamily="49" charset="-122"/>
                <a:cs typeface="方正粗黑宋简体" panose="02000000000000000000" charset="-122"/>
                <a:sym typeface="+mn-ea"/>
              </a:rPr>
              <a:t>，警钟长鸣，</a:t>
            </a:r>
            <a:r>
              <a:rPr sz="2800" b="1" dirty="0" err="1">
                <a:solidFill>
                  <a:srgbClr val="FF0000"/>
                </a:solidFill>
                <a:latin typeface="黑体" panose="02010609060101010101" pitchFamily="49" charset="-122"/>
                <a:ea typeface="黑体" panose="02010609060101010101" pitchFamily="49" charset="-122"/>
                <a:cs typeface="方正粗黑宋简体" panose="02000000000000000000" charset="-122"/>
                <a:sym typeface="+mn-ea"/>
              </a:rPr>
              <a:t>珍爱和平</a:t>
            </a:r>
            <a:r>
              <a:rPr lang="zh-CN" altLang="en-US" sz="2800" b="1" dirty="0">
                <a:solidFill>
                  <a:srgbClr val="FF0000"/>
                </a:solidFill>
                <a:latin typeface="黑体" panose="02010609060101010101" pitchFamily="49" charset="-122"/>
                <a:ea typeface="黑体" panose="02010609060101010101" pitchFamily="49" charset="-122"/>
                <a:cs typeface="方正粗黑宋简体" panose="02000000000000000000" charset="-122"/>
                <a:sym typeface="+mn-ea"/>
              </a:rPr>
              <a:t>，</a:t>
            </a:r>
            <a:r>
              <a:rPr sz="2800" b="1" dirty="0" err="1">
                <a:solidFill>
                  <a:srgbClr val="FF0000"/>
                </a:solidFill>
                <a:latin typeface="黑体" panose="02010609060101010101" pitchFamily="49" charset="-122"/>
                <a:ea typeface="黑体" panose="02010609060101010101" pitchFamily="49" charset="-122"/>
                <a:cs typeface="方正粗黑宋简体" panose="02000000000000000000" charset="-122"/>
                <a:sym typeface="+mn-ea"/>
              </a:rPr>
              <a:t>开创未来</a:t>
            </a:r>
            <a:endParaRPr lang="zh-CN" altLang="en-US" sz="2800" b="1" dirty="0">
              <a:solidFill>
                <a:srgbClr val="FF0000"/>
              </a:solidFill>
              <a:latin typeface="黑体" panose="02010609060101010101" pitchFamily="49" charset="-122"/>
              <a:ea typeface="黑体" panose="02010609060101010101" pitchFamily="49" charset="-122"/>
              <a:cs typeface="方正粗黑宋简体" panose="02000000000000000000" charset="-122"/>
              <a:sym typeface="+mn-ea"/>
            </a:endParaRPr>
          </a:p>
        </p:txBody>
      </p:sp>
    </p:spTree>
    <p:custDataLst>
      <p:tags r:id="rId4"/>
    </p:custData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7" grpId="0" bldLvl="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687530" y="893853"/>
            <a:ext cx="1369606" cy="438581"/>
          </a:xfrm>
          <a:prstGeom prst="rect">
            <a:avLst/>
          </a:prstGeom>
          <a:noFill/>
        </p:spPr>
        <p:txBody>
          <a:bodyPr wrap="none" lIns="68580" tIns="34290" rIns="68580" bIns="34290" rtlCol="0">
            <a:spAutoFit/>
          </a:bodyPr>
          <a:lstStyle/>
          <a:p>
            <a:r>
              <a:rPr lang="zh-CN" altLang="en-US" sz="2400" b="1" dirty="0">
                <a:latin typeface="黑体" panose="02010609060101010101" pitchFamily="49" charset="-122"/>
                <a:ea typeface="黑体" panose="02010609060101010101" pitchFamily="49" charset="-122"/>
              </a:rPr>
              <a:t>日本侵略</a:t>
            </a:r>
            <a:endParaRPr lang="zh-CN" altLang="en-US" sz="2400" b="1" dirty="0">
              <a:latin typeface="黑体" panose="02010609060101010101" pitchFamily="49" charset="-122"/>
              <a:ea typeface="黑体" panose="02010609060101010101" pitchFamily="49" charset="-122"/>
            </a:endParaRPr>
          </a:p>
        </p:txBody>
      </p:sp>
      <p:sp>
        <p:nvSpPr>
          <p:cNvPr id="4" name="文本框 3"/>
          <p:cNvSpPr txBox="1"/>
          <p:nvPr/>
        </p:nvSpPr>
        <p:spPr>
          <a:xfrm>
            <a:off x="1670836" y="1490753"/>
            <a:ext cx="1369606" cy="438582"/>
          </a:xfrm>
          <a:prstGeom prst="rect">
            <a:avLst/>
          </a:prstGeom>
          <a:noFill/>
        </p:spPr>
        <p:txBody>
          <a:bodyPr wrap="none" lIns="68580" tIns="34290" rIns="68580" bIns="34290" rtlCol="0">
            <a:spAutoFit/>
          </a:bodyPr>
          <a:lstStyle/>
          <a:p>
            <a:r>
              <a:rPr lang="zh-CN" altLang="en-US" sz="2400" dirty="0">
                <a:latin typeface="黑体" panose="02010609060101010101" pitchFamily="49" charset="-122"/>
                <a:ea typeface="黑体" panose="02010609060101010101" pitchFamily="49" charset="-122"/>
              </a:rPr>
              <a:t>七七事变</a:t>
            </a:r>
            <a:endParaRPr lang="zh-CN" altLang="en-US" sz="2400" dirty="0">
              <a:latin typeface="黑体" panose="02010609060101010101" pitchFamily="49" charset="-122"/>
              <a:ea typeface="黑体" panose="02010609060101010101" pitchFamily="49" charset="-122"/>
            </a:endParaRPr>
          </a:p>
        </p:txBody>
      </p:sp>
      <p:sp>
        <p:nvSpPr>
          <p:cNvPr id="5" name="文本框 4"/>
          <p:cNvSpPr txBox="1"/>
          <p:nvPr/>
        </p:nvSpPr>
        <p:spPr>
          <a:xfrm>
            <a:off x="4898870" y="893476"/>
            <a:ext cx="1985159" cy="438581"/>
          </a:xfrm>
          <a:prstGeom prst="rect">
            <a:avLst/>
          </a:prstGeom>
          <a:noFill/>
        </p:spPr>
        <p:txBody>
          <a:bodyPr wrap="none" lIns="68580" tIns="34290" rIns="68580" bIns="34290" rtlCol="0">
            <a:spAutoFit/>
          </a:bodyPr>
          <a:lstStyle/>
          <a:p>
            <a:r>
              <a:rPr lang="zh-CN" altLang="en-US" sz="2400" b="1" dirty="0">
                <a:solidFill>
                  <a:srgbClr val="C00000"/>
                </a:solidFill>
                <a:latin typeface="黑体" panose="02010609060101010101" pitchFamily="49" charset="-122"/>
                <a:ea typeface="黑体" panose="02010609060101010101" pitchFamily="49" charset="-122"/>
              </a:rPr>
              <a:t>中国人民抗争</a:t>
            </a:r>
            <a:endParaRPr lang="zh-CN" altLang="en-US" sz="2400" b="1" dirty="0">
              <a:solidFill>
                <a:srgbClr val="C00000"/>
              </a:solidFill>
              <a:latin typeface="黑体" panose="02010609060101010101" pitchFamily="49" charset="-122"/>
              <a:ea typeface="黑体" panose="02010609060101010101" pitchFamily="49" charset="-122"/>
            </a:endParaRPr>
          </a:p>
        </p:txBody>
      </p:sp>
      <p:sp>
        <p:nvSpPr>
          <p:cNvPr id="6" name="文本框 5"/>
          <p:cNvSpPr txBox="1"/>
          <p:nvPr/>
        </p:nvSpPr>
        <p:spPr>
          <a:xfrm>
            <a:off x="4744983" y="1351368"/>
            <a:ext cx="2292935" cy="623248"/>
          </a:xfrm>
          <a:prstGeom prst="rect">
            <a:avLst/>
          </a:prstGeom>
          <a:noFill/>
        </p:spPr>
        <p:txBody>
          <a:bodyPr wrap="none" lIns="68580" tIns="34290" rIns="68580" bIns="34290" rtlCol="0">
            <a:spAutoFit/>
          </a:bodyPr>
          <a:lstStyle/>
          <a:p>
            <a:pPr>
              <a:lnSpc>
                <a:spcPct val="150000"/>
              </a:lnSpc>
            </a:pPr>
            <a:r>
              <a:rPr lang="zh-CN" altLang="en-US" sz="2400" dirty="0">
                <a:latin typeface="黑体" panose="02010609060101010101" pitchFamily="49" charset="-122"/>
                <a:ea typeface="黑体" panose="02010609060101010101" pitchFamily="49" charset="-122"/>
              </a:rPr>
              <a:t>佟麟阁、赵登禹</a:t>
            </a:r>
            <a:endParaRPr lang="zh-CN" altLang="en-US" sz="2400" dirty="0">
              <a:latin typeface="黑体" panose="02010609060101010101" pitchFamily="49" charset="-122"/>
              <a:ea typeface="黑体" panose="02010609060101010101" pitchFamily="49" charset="-122"/>
            </a:endParaRPr>
          </a:p>
        </p:txBody>
      </p:sp>
      <p:sp>
        <p:nvSpPr>
          <p:cNvPr id="7" name="文本框 6"/>
          <p:cNvSpPr txBox="1"/>
          <p:nvPr/>
        </p:nvSpPr>
        <p:spPr>
          <a:xfrm>
            <a:off x="1388233" y="2612156"/>
            <a:ext cx="1677382" cy="438582"/>
          </a:xfrm>
          <a:prstGeom prst="rect">
            <a:avLst/>
          </a:prstGeom>
          <a:noFill/>
        </p:spPr>
        <p:txBody>
          <a:bodyPr wrap="none" lIns="68580" tIns="34290" rIns="68580" bIns="34290" rtlCol="0">
            <a:spAutoFit/>
          </a:bodyPr>
          <a:lstStyle/>
          <a:p>
            <a:r>
              <a:rPr lang="zh-CN" altLang="en-US" sz="2400" dirty="0">
                <a:latin typeface="黑体" panose="02010609060101010101" pitchFamily="49" charset="-122"/>
                <a:ea typeface="黑体" panose="02010609060101010101" pitchFamily="49" charset="-122"/>
              </a:rPr>
              <a:t>八一三事变</a:t>
            </a:r>
            <a:endParaRPr lang="zh-CN" altLang="en-US" sz="2400" dirty="0">
              <a:latin typeface="黑体" panose="02010609060101010101" pitchFamily="49" charset="-122"/>
              <a:ea typeface="黑体" panose="02010609060101010101" pitchFamily="49" charset="-122"/>
            </a:endParaRPr>
          </a:p>
        </p:txBody>
      </p:sp>
      <p:sp>
        <p:nvSpPr>
          <p:cNvPr id="8" name="文本框 7"/>
          <p:cNvSpPr txBox="1"/>
          <p:nvPr/>
        </p:nvSpPr>
        <p:spPr>
          <a:xfrm>
            <a:off x="4766792" y="2504364"/>
            <a:ext cx="3370153" cy="1731243"/>
          </a:xfrm>
          <a:prstGeom prst="rect">
            <a:avLst/>
          </a:prstGeom>
          <a:noFill/>
        </p:spPr>
        <p:txBody>
          <a:bodyPr wrap="none" lIns="68580" tIns="34290" rIns="68580" bIns="34290" rtlCol="0">
            <a:spAutoFit/>
          </a:bodyPr>
          <a:lstStyle/>
          <a:p>
            <a:pPr>
              <a:lnSpc>
                <a:spcPct val="150000"/>
              </a:lnSpc>
            </a:pPr>
            <a:r>
              <a:rPr lang="zh-CN" altLang="en-US" sz="2400" dirty="0">
                <a:latin typeface="黑体" panose="02010609060101010101" pitchFamily="49" charset="-122"/>
                <a:ea typeface="黑体" panose="02010609060101010101" pitchFamily="49" charset="-122"/>
              </a:rPr>
              <a:t>淞沪会战</a:t>
            </a:r>
            <a:endParaRPr lang="en-US" altLang="zh-CN" sz="2400" dirty="0">
              <a:latin typeface="黑体" panose="02010609060101010101" pitchFamily="49" charset="-122"/>
              <a:ea typeface="黑体" panose="02010609060101010101" pitchFamily="49" charset="-122"/>
            </a:endParaRPr>
          </a:p>
          <a:p>
            <a:pPr>
              <a:lnSpc>
                <a:spcPct val="150000"/>
              </a:lnSpc>
            </a:pPr>
            <a:r>
              <a:rPr lang="zh-CN" altLang="en-US" sz="2400" dirty="0">
                <a:latin typeface="黑体" panose="02010609060101010101" pitchFamily="49" charset="-122"/>
                <a:ea typeface="黑体" panose="02010609060101010101" pitchFamily="49" charset="-122"/>
              </a:rPr>
              <a:t>姚子青</a:t>
            </a:r>
            <a:r>
              <a:rPr lang="en-US" altLang="zh-CN" sz="2400" dirty="0">
                <a:latin typeface="黑体" panose="02010609060101010101" pitchFamily="49" charset="-122"/>
                <a:ea typeface="黑体" panose="02010609060101010101" pitchFamily="49" charset="-122"/>
              </a:rPr>
              <a:t>-</a:t>
            </a:r>
            <a:r>
              <a:rPr lang="zh-CN" altLang="en-US" sz="2400" dirty="0">
                <a:latin typeface="黑体" panose="02010609060101010101" pitchFamily="49" charset="-122"/>
                <a:ea typeface="黑体" panose="02010609060101010101" pitchFamily="49" charset="-122"/>
              </a:rPr>
              <a:t>宝山保卫战</a:t>
            </a:r>
            <a:endParaRPr lang="en-US" altLang="zh-CN" sz="2400" dirty="0">
              <a:latin typeface="黑体" panose="02010609060101010101" pitchFamily="49" charset="-122"/>
              <a:ea typeface="黑体" panose="02010609060101010101" pitchFamily="49" charset="-122"/>
            </a:endParaRPr>
          </a:p>
          <a:p>
            <a:pPr>
              <a:lnSpc>
                <a:spcPct val="150000"/>
              </a:lnSpc>
            </a:pPr>
            <a:r>
              <a:rPr lang="zh-CN" altLang="en-US" sz="2400" dirty="0">
                <a:latin typeface="黑体" panose="02010609060101010101" pitchFamily="49" charset="-122"/>
                <a:ea typeface="黑体" panose="02010609060101010101" pitchFamily="49" charset="-122"/>
              </a:rPr>
              <a:t>谢晋元</a:t>
            </a:r>
            <a:r>
              <a:rPr lang="en-US" altLang="zh-CN" sz="2400" dirty="0">
                <a:latin typeface="黑体" panose="02010609060101010101" pitchFamily="49" charset="-122"/>
                <a:ea typeface="黑体" panose="02010609060101010101" pitchFamily="49" charset="-122"/>
              </a:rPr>
              <a:t>-</a:t>
            </a:r>
            <a:r>
              <a:rPr lang="zh-CN" altLang="en-US" sz="2400" dirty="0">
                <a:latin typeface="黑体" panose="02010609060101010101" pitchFamily="49" charset="-122"/>
                <a:ea typeface="黑体" panose="02010609060101010101" pitchFamily="49" charset="-122"/>
              </a:rPr>
              <a:t>四行仓库保卫战</a:t>
            </a:r>
            <a:endParaRPr lang="zh-CN" altLang="en-US" sz="2400" dirty="0">
              <a:latin typeface="黑体" panose="02010609060101010101" pitchFamily="49" charset="-122"/>
              <a:ea typeface="黑体" panose="02010609060101010101" pitchFamily="49" charset="-122"/>
            </a:endParaRPr>
          </a:p>
        </p:txBody>
      </p:sp>
      <p:sp>
        <p:nvSpPr>
          <p:cNvPr id="9" name="文本框 8"/>
          <p:cNvSpPr txBox="1"/>
          <p:nvPr/>
        </p:nvSpPr>
        <p:spPr>
          <a:xfrm>
            <a:off x="4744983" y="1830392"/>
            <a:ext cx="2292935" cy="623248"/>
          </a:xfrm>
          <a:prstGeom prst="rect">
            <a:avLst/>
          </a:prstGeom>
          <a:noFill/>
        </p:spPr>
        <p:txBody>
          <a:bodyPr wrap="none" lIns="68580" tIns="34290" rIns="68580" bIns="34290" rtlCol="0">
            <a:spAutoFit/>
          </a:bodyPr>
          <a:lstStyle/>
          <a:p>
            <a:pPr>
              <a:lnSpc>
                <a:spcPct val="150000"/>
              </a:lnSpc>
            </a:pPr>
            <a:r>
              <a:rPr lang="zh-CN" altLang="en-US" sz="2400" dirty="0">
                <a:solidFill>
                  <a:srgbClr val="C00000"/>
                </a:solidFill>
                <a:latin typeface="黑体" panose="02010609060101010101" pitchFamily="49" charset="-122"/>
                <a:ea typeface="黑体" panose="02010609060101010101" pitchFamily="49" charset="-122"/>
              </a:rPr>
              <a:t>国共第二次合作</a:t>
            </a:r>
            <a:endParaRPr lang="zh-CN" altLang="en-US" sz="2400" dirty="0">
              <a:solidFill>
                <a:srgbClr val="C00000"/>
              </a:solidFill>
              <a:latin typeface="黑体" panose="02010609060101010101" pitchFamily="49" charset="-122"/>
              <a:ea typeface="黑体" panose="02010609060101010101" pitchFamily="49" charset="-122"/>
            </a:endParaRPr>
          </a:p>
        </p:txBody>
      </p:sp>
      <p:sp>
        <p:nvSpPr>
          <p:cNvPr id="10" name="文本框 9"/>
          <p:cNvSpPr txBox="1"/>
          <p:nvPr/>
        </p:nvSpPr>
        <p:spPr>
          <a:xfrm>
            <a:off x="1770897" y="3772106"/>
            <a:ext cx="1677382" cy="438582"/>
          </a:xfrm>
          <a:prstGeom prst="rect">
            <a:avLst/>
          </a:prstGeom>
          <a:noFill/>
        </p:spPr>
        <p:txBody>
          <a:bodyPr wrap="none" lIns="68580" tIns="34290" rIns="68580" bIns="34290" rtlCol="0">
            <a:spAutoFit/>
          </a:bodyPr>
          <a:lstStyle/>
          <a:p>
            <a:r>
              <a:rPr lang="zh-CN" altLang="en-US" sz="2400" dirty="0">
                <a:latin typeface="黑体" panose="02010609060101010101" pitchFamily="49" charset="-122"/>
                <a:ea typeface="黑体" panose="02010609060101010101" pitchFamily="49" charset="-122"/>
              </a:rPr>
              <a:t>南京大屠杀</a:t>
            </a:r>
            <a:endParaRPr lang="zh-CN" altLang="en-US" sz="2400" dirty="0">
              <a:latin typeface="黑体" panose="02010609060101010101" pitchFamily="49" charset="-122"/>
              <a:ea typeface="黑体" panose="02010609060101010101" pitchFamily="49" charset="-122"/>
            </a:endParaRPr>
          </a:p>
        </p:txBody>
      </p:sp>
      <p:sp>
        <p:nvSpPr>
          <p:cNvPr id="11" name="箭头: 下 10"/>
          <p:cNvSpPr/>
          <p:nvPr/>
        </p:nvSpPr>
        <p:spPr>
          <a:xfrm>
            <a:off x="2226924" y="1929334"/>
            <a:ext cx="300520" cy="642416"/>
          </a:xfrm>
          <a:prstGeom prst="downArrow">
            <a:avLst/>
          </a:prstGeom>
        </p:spPr>
        <p:style>
          <a:lnRef idx="2">
            <a:schemeClr val="dk1">
              <a:shade val="15000"/>
            </a:schemeClr>
          </a:lnRef>
          <a:fillRef idx="1">
            <a:schemeClr val="dk1"/>
          </a:fillRef>
          <a:effectRef idx="0">
            <a:schemeClr val="dk1"/>
          </a:effectRef>
          <a:fontRef idx="minor">
            <a:schemeClr val="lt1"/>
          </a:fontRef>
        </p:style>
        <p:txBody>
          <a:bodyPr lIns="68580" tIns="34290" rIns="68580" bIns="34290" rtlCol="0" anchor="ctr"/>
          <a:lstStyle/>
          <a:p>
            <a:pPr algn="ctr"/>
            <a:endParaRPr lang="zh-CN" altLang="en-US">
              <a:latin typeface="黑体" panose="02010609060101010101" pitchFamily="49" charset="-122"/>
              <a:ea typeface="黑体" panose="02010609060101010101" pitchFamily="49" charset="-122"/>
            </a:endParaRPr>
          </a:p>
        </p:txBody>
      </p:sp>
      <p:sp>
        <p:nvSpPr>
          <p:cNvPr id="12" name="箭头: 下 11"/>
          <p:cNvSpPr/>
          <p:nvPr/>
        </p:nvSpPr>
        <p:spPr>
          <a:xfrm>
            <a:off x="2217936" y="3076185"/>
            <a:ext cx="300520" cy="642416"/>
          </a:xfrm>
          <a:prstGeom prst="downArrow">
            <a:avLst/>
          </a:prstGeom>
        </p:spPr>
        <p:style>
          <a:lnRef idx="2">
            <a:schemeClr val="dk1">
              <a:shade val="15000"/>
            </a:schemeClr>
          </a:lnRef>
          <a:fillRef idx="1">
            <a:schemeClr val="dk1"/>
          </a:fillRef>
          <a:effectRef idx="0">
            <a:schemeClr val="dk1"/>
          </a:effectRef>
          <a:fontRef idx="minor">
            <a:schemeClr val="lt1"/>
          </a:fontRef>
        </p:style>
        <p:txBody>
          <a:bodyPr lIns="68580" tIns="34290" rIns="68580" bIns="34290" rtlCol="0" anchor="ctr"/>
          <a:lstStyle/>
          <a:p>
            <a:pPr algn="ctr"/>
            <a:endParaRPr lang="zh-CN" altLang="en-US">
              <a:latin typeface="黑体" panose="02010609060101010101" pitchFamily="49" charset="-122"/>
              <a:ea typeface="黑体" panose="02010609060101010101" pitchFamily="49" charset="-122"/>
            </a:endParaRPr>
          </a:p>
        </p:txBody>
      </p:sp>
      <p:sp>
        <p:nvSpPr>
          <p:cNvPr id="13" name="箭头: 五边形 12"/>
          <p:cNvSpPr/>
          <p:nvPr/>
        </p:nvSpPr>
        <p:spPr>
          <a:xfrm>
            <a:off x="3057136" y="1608801"/>
            <a:ext cx="1687847" cy="209830"/>
          </a:xfrm>
          <a:prstGeom prst="homePlate">
            <a:avLst/>
          </a:prstGeom>
          <a:solidFill>
            <a:schemeClr val="accent5">
              <a:lumMod val="20000"/>
              <a:lumOff val="80000"/>
            </a:schemeClr>
          </a:solidFill>
        </p:spPr>
        <p:style>
          <a:lnRef idx="2">
            <a:schemeClr val="dk1">
              <a:shade val="15000"/>
            </a:schemeClr>
          </a:lnRef>
          <a:fillRef idx="1">
            <a:schemeClr val="dk1"/>
          </a:fillRef>
          <a:effectRef idx="0">
            <a:schemeClr val="dk1"/>
          </a:effectRef>
          <a:fontRef idx="minor">
            <a:schemeClr val="lt1"/>
          </a:fontRef>
        </p:style>
        <p:txBody>
          <a:bodyPr lIns="68580" tIns="34290" rIns="68580" bIns="34290" rtlCol="0" anchor="ctr"/>
          <a:lstStyle/>
          <a:p>
            <a:pPr algn="ctr"/>
            <a:endParaRPr lang="zh-CN" altLang="en-US">
              <a:latin typeface="黑体" panose="02010609060101010101" pitchFamily="49" charset="-122"/>
              <a:ea typeface="黑体" panose="02010609060101010101" pitchFamily="49" charset="-122"/>
            </a:endParaRPr>
          </a:p>
        </p:txBody>
      </p:sp>
      <p:sp>
        <p:nvSpPr>
          <p:cNvPr id="14" name="箭头: 五边形 13"/>
          <p:cNvSpPr/>
          <p:nvPr/>
        </p:nvSpPr>
        <p:spPr>
          <a:xfrm>
            <a:off x="3040442" y="2726532"/>
            <a:ext cx="1687847" cy="209830"/>
          </a:xfrm>
          <a:prstGeom prst="homePlate">
            <a:avLst/>
          </a:prstGeom>
          <a:solidFill>
            <a:schemeClr val="accent5">
              <a:lumMod val="20000"/>
              <a:lumOff val="80000"/>
            </a:schemeClr>
          </a:solidFill>
        </p:spPr>
        <p:style>
          <a:lnRef idx="2">
            <a:schemeClr val="dk1">
              <a:shade val="15000"/>
            </a:schemeClr>
          </a:lnRef>
          <a:fillRef idx="1">
            <a:schemeClr val="dk1"/>
          </a:fillRef>
          <a:effectRef idx="0">
            <a:schemeClr val="dk1"/>
          </a:effectRef>
          <a:fontRef idx="minor">
            <a:schemeClr val="lt1"/>
          </a:fontRef>
        </p:style>
        <p:txBody>
          <a:bodyPr lIns="68580" tIns="34290" rIns="68580" bIns="34290" rtlCol="0" anchor="ctr"/>
          <a:lstStyle/>
          <a:p>
            <a:pPr algn="ctr"/>
            <a:endParaRPr lang="zh-CN" altLang="en-US">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框 11"/>
          <p:cNvSpPr txBox="1">
            <a:spLocks noChangeArrowheads="1"/>
          </p:cNvSpPr>
          <p:nvPr>
            <p:custDataLst>
              <p:tags r:id="rId1"/>
            </p:custDataLst>
          </p:nvPr>
        </p:nvSpPr>
        <p:spPr bwMode="auto">
          <a:xfrm>
            <a:off x="472515" y="745176"/>
            <a:ext cx="8207561" cy="3001010"/>
          </a:xfrm>
          <a:prstGeom prst="rect">
            <a:avLst/>
          </a:prstGeom>
          <a:noFill/>
          <a:ln w="9525">
            <a:noFill/>
            <a:miter lim="800000"/>
          </a:ln>
        </p:spPr>
        <p:txBody>
          <a:bodyPr wrap="square" lIns="68580" tIns="34290" rIns="68580" bIns="34290">
            <a:noAutofit/>
          </a:bodyPr>
          <a:lstStyle/>
          <a:p>
            <a:pPr marL="342900" indent="-342900" algn="just" fontAlgn="base">
              <a:lnSpc>
                <a:spcPct val="150000"/>
              </a:lnSpc>
              <a:spcBef>
                <a:spcPct val="0"/>
              </a:spcBef>
              <a:spcAft>
                <a:spcPct val="0"/>
              </a:spcAft>
              <a:buFont typeface="Arial" panose="020B0604020202020204" pitchFamily="34" charset="0"/>
              <a:buAutoNum type="arabicPeriod"/>
            </a:pPr>
            <a:r>
              <a:rPr lang="en-US" altLang="zh-CN" sz="2300" b="1" dirty="0">
                <a:solidFill>
                  <a:prstClr val="black"/>
                </a:solidFill>
                <a:latin typeface="黑体" panose="02010609060101010101" pitchFamily="49" charset="-122"/>
                <a:ea typeface="黑体" panose="02010609060101010101" pitchFamily="49" charset="-122"/>
                <a:cs typeface="黑体" panose="02010609060101010101" pitchFamily="49" charset="-122"/>
              </a:rPr>
              <a:t>“</a:t>
            </a:r>
            <a:r>
              <a:rPr lang="zh-CN" altLang="en-US" sz="2300" b="1" dirty="0">
                <a:solidFill>
                  <a:prstClr val="black"/>
                </a:solidFill>
                <a:latin typeface="黑体" panose="02010609060101010101" pitchFamily="49" charset="-122"/>
                <a:ea typeface="黑体" panose="02010609060101010101" pitchFamily="49" charset="-122"/>
                <a:cs typeface="黑体" panose="02010609060101010101" pitchFamily="49" charset="-122"/>
              </a:rPr>
              <a:t>为什么借口士兵失踪动用大炮？为什么侵略者不撤兵回营，反叫中国守军撤出宛平？”美国记者斯诺在</a:t>
            </a:r>
            <a:r>
              <a:rPr lang="en-US" altLang="zh-CN" sz="2300" b="1" dirty="0">
                <a:solidFill>
                  <a:prstClr val="black"/>
                </a:solidFill>
                <a:latin typeface="黑体" panose="02010609060101010101" pitchFamily="49" charset="-122"/>
                <a:ea typeface="黑体" panose="02010609060101010101" pitchFamily="49" charset="-122"/>
                <a:cs typeface="黑体" panose="02010609060101010101" pitchFamily="49" charset="-122"/>
              </a:rPr>
              <a:t>1937</a:t>
            </a:r>
            <a:r>
              <a:rPr lang="zh-CN" altLang="en-US" sz="2300" b="1" dirty="0">
                <a:solidFill>
                  <a:prstClr val="black"/>
                </a:solidFill>
                <a:latin typeface="黑体" panose="02010609060101010101" pitchFamily="49" charset="-122"/>
                <a:ea typeface="黑体" panose="02010609060101010101" pitchFamily="49" charset="-122"/>
                <a:cs typeface="黑体" panose="02010609060101010101" pitchFamily="49" charset="-122"/>
              </a:rPr>
              <a:t>年参加日军召开的一次记者招待会上一连串的质问主要针对（     ）</a:t>
            </a:r>
            <a:endParaRPr lang="en-US" altLang="zh-CN" sz="2300" b="1" dirty="0">
              <a:solidFill>
                <a:prstClr val="black"/>
              </a:solidFill>
              <a:latin typeface="黑体" panose="02010609060101010101" pitchFamily="49" charset="-122"/>
              <a:ea typeface="黑体" panose="02010609060101010101" pitchFamily="49" charset="-122"/>
              <a:cs typeface="黑体" panose="02010609060101010101" pitchFamily="49" charset="-122"/>
            </a:endParaRPr>
          </a:p>
          <a:p>
            <a:pPr algn="just" fontAlgn="base">
              <a:lnSpc>
                <a:spcPct val="150000"/>
              </a:lnSpc>
              <a:spcBef>
                <a:spcPct val="0"/>
              </a:spcBef>
              <a:spcAft>
                <a:spcPct val="0"/>
              </a:spcAft>
            </a:pPr>
            <a:r>
              <a:rPr lang="en-US" altLang="zh-CN" sz="2300" b="1" dirty="0" smtClean="0">
                <a:solidFill>
                  <a:prstClr val="black"/>
                </a:solidFill>
                <a:latin typeface="黑体" panose="02010609060101010101" pitchFamily="49" charset="-122"/>
                <a:ea typeface="黑体" panose="02010609060101010101" pitchFamily="49" charset="-122"/>
                <a:cs typeface="黑体" panose="02010609060101010101" pitchFamily="49" charset="-122"/>
              </a:rPr>
              <a:t>   A</a:t>
            </a:r>
            <a:r>
              <a:rPr lang="en-US" altLang="zh-CN" sz="2300" b="1" dirty="0">
                <a:solidFill>
                  <a:prstClr val="black"/>
                </a:solidFill>
                <a:latin typeface="黑体" panose="02010609060101010101" pitchFamily="49" charset="-122"/>
                <a:ea typeface="黑体" panose="02010609060101010101" pitchFamily="49" charset="-122"/>
                <a:cs typeface="黑体" panose="02010609060101010101" pitchFamily="49" charset="-122"/>
              </a:rPr>
              <a:t>.</a:t>
            </a:r>
            <a:r>
              <a:rPr lang="zh-CN" altLang="en-US" sz="2300" b="1" dirty="0">
                <a:solidFill>
                  <a:prstClr val="black"/>
                </a:solidFill>
                <a:latin typeface="黑体" panose="02010609060101010101" pitchFamily="49" charset="-122"/>
                <a:ea typeface="黑体" panose="02010609060101010101" pitchFamily="49" charset="-122"/>
                <a:cs typeface="黑体" panose="02010609060101010101" pitchFamily="49" charset="-122"/>
              </a:rPr>
              <a:t>柳条湖事件               </a:t>
            </a:r>
            <a:r>
              <a:rPr lang="en-US" altLang="zh-CN" sz="2300" b="1" dirty="0">
                <a:solidFill>
                  <a:prstClr val="black"/>
                </a:solidFill>
                <a:latin typeface="黑体" panose="02010609060101010101" pitchFamily="49" charset="-122"/>
                <a:ea typeface="黑体" panose="02010609060101010101" pitchFamily="49" charset="-122"/>
                <a:cs typeface="黑体" panose="02010609060101010101" pitchFamily="49" charset="-122"/>
              </a:rPr>
              <a:t>B.</a:t>
            </a:r>
            <a:r>
              <a:rPr lang="zh-CN" altLang="en-US" sz="2300" b="1" dirty="0">
                <a:solidFill>
                  <a:prstClr val="black"/>
                </a:solidFill>
                <a:latin typeface="黑体" panose="02010609060101010101" pitchFamily="49" charset="-122"/>
                <a:ea typeface="黑体" panose="02010609060101010101" pitchFamily="49" charset="-122"/>
                <a:cs typeface="黑体" panose="02010609060101010101" pitchFamily="49" charset="-122"/>
              </a:rPr>
              <a:t>九一八事变</a:t>
            </a:r>
            <a:endParaRPr lang="en-US" altLang="zh-CN" sz="2300" b="1" dirty="0">
              <a:solidFill>
                <a:prstClr val="black"/>
              </a:solidFill>
              <a:latin typeface="黑体" panose="02010609060101010101" pitchFamily="49" charset="-122"/>
              <a:ea typeface="黑体" panose="02010609060101010101" pitchFamily="49" charset="-122"/>
              <a:cs typeface="黑体" panose="02010609060101010101" pitchFamily="49" charset="-122"/>
            </a:endParaRPr>
          </a:p>
          <a:p>
            <a:pPr algn="just" fontAlgn="base">
              <a:lnSpc>
                <a:spcPct val="150000"/>
              </a:lnSpc>
              <a:spcBef>
                <a:spcPct val="0"/>
              </a:spcBef>
              <a:spcAft>
                <a:spcPct val="0"/>
              </a:spcAft>
            </a:pPr>
            <a:r>
              <a:rPr lang="en-US" altLang="zh-CN" sz="2300" b="1" dirty="0" smtClean="0">
                <a:solidFill>
                  <a:prstClr val="black"/>
                </a:solidFill>
                <a:latin typeface="黑体" panose="02010609060101010101" pitchFamily="49" charset="-122"/>
                <a:ea typeface="黑体" panose="02010609060101010101" pitchFamily="49" charset="-122"/>
                <a:cs typeface="黑体" panose="02010609060101010101" pitchFamily="49" charset="-122"/>
              </a:rPr>
              <a:t>   C</a:t>
            </a:r>
            <a:r>
              <a:rPr lang="en-US" altLang="zh-CN" sz="2300" b="1" dirty="0">
                <a:solidFill>
                  <a:prstClr val="black"/>
                </a:solidFill>
                <a:latin typeface="黑体" panose="02010609060101010101" pitchFamily="49" charset="-122"/>
                <a:ea typeface="黑体" panose="02010609060101010101" pitchFamily="49" charset="-122"/>
                <a:cs typeface="黑体" panose="02010609060101010101" pitchFamily="49" charset="-122"/>
              </a:rPr>
              <a:t>.</a:t>
            </a:r>
            <a:r>
              <a:rPr lang="zh-CN" altLang="en-US" sz="2300" b="1" dirty="0">
                <a:solidFill>
                  <a:prstClr val="black"/>
                </a:solidFill>
                <a:latin typeface="黑体" panose="02010609060101010101" pitchFamily="49" charset="-122"/>
                <a:ea typeface="黑体" panose="02010609060101010101" pitchFamily="49" charset="-122"/>
                <a:cs typeface="黑体" panose="02010609060101010101" pitchFamily="49" charset="-122"/>
              </a:rPr>
              <a:t>七七事变                 </a:t>
            </a:r>
            <a:r>
              <a:rPr lang="en-US" altLang="zh-CN" sz="2300" b="1" dirty="0">
                <a:solidFill>
                  <a:prstClr val="black"/>
                </a:solidFill>
                <a:latin typeface="黑体" panose="02010609060101010101" pitchFamily="49" charset="-122"/>
                <a:ea typeface="黑体" panose="02010609060101010101" pitchFamily="49" charset="-122"/>
                <a:cs typeface="黑体" panose="02010609060101010101" pitchFamily="49" charset="-122"/>
              </a:rPr>
              <a:t>D.</a:t>
            </a:r>
            <a:r>
              <a:rPr lang="zh-CN" altLang="en-US" sz="2300" b="1" dirty="0">
                <a:solidFill>
                  <a:prstClr val="black"/>
                </a:solidFill>
                <a:latin typeface="黑体" panose="02010609060101010101" pitchFamily="49" charset="-122"/>
                <a:ea typeface="黑体" panose="02010609060101010101" pitchFamily="49" charset="-122"/>
                <a:cs typeface="黑体" panose="02010609060101010101" pitchFamily="49" charset="-122"/>
              </a:rPr>
              <a:t>八一三事变</a:t>
            </a:r>
            <a:endParaRPr lang="zh-CN" altLang="en-US" sz="2300" b="1" dirty="0">
              <a:solidFill>
                <a:prstClr val="black"/>
              </a:solidFill>
              <a:latin typeface="黑体" panose="02010609060101010101" pitchFamily="49" charset="-122"/>
              <a:ea typeface="黑体" panose="02010609060101010101" pitchFamily="49" charset="-122"/>
              <a:cs typeface="黑体" panose="02010609060101010101" pitchFamily="49" charset="-122"/>
            </a:endParaRPr>
          </a:p>
        </p:txBody>
      </p:sp>
      <p:sp>
        <p:nvSpPr>
          <p:cNvPr id="13" name="Text Box 13"/>
          <p:cNvSpPr txBox="1">
            <a:spLocks noChangeArrowheads="1"/>
          </p:cNvSpPr>
          <p:nvPr>
            <p:custDataLst>
              <p:tags r:id="rId2"/>
            </p:custDataLst>
          </p:nvPr>
        </p:nvSpPr>
        <p:spPr bwMode="auto">
          <a:xfrm>
            <a:off x="7521988" y="1885324"/>
            <a:ext cx="463889" cy="438581"/>
          </a:xfrm>
          <a:prstGeom prst="rect">
            <a:avLst/>
          </a:prstGeom>
          <a:noFill/>
          <a:ln w="9525">
            <a:noFill/>
            <a:miter lim="800000"/>
          </a:ln>
        </p:spPr>
        <p:txBody>
          <a:bodyPr wrap="square" lIns="68580" tIns="34290" rIns="68580" bIns="34290">
            <a:spAutoFit/>
          </a:bodyPr>
          <a:lstStyle/>
          <a:p>
            <a:pPr fontAlgn="base">
              <a:spcBef>
                <a:spcPct val="50000"/>
              </a:spcBef>
              <a:spcAft>
                <a:spcPct val="0"/>
              </a:spcAft>
              <a:buFont typeface="Arial" panose="020B0604020202020204" pitchFamily="34" charset="0"/>
              <a:buNone/>
            </a:pPr>
            <a:r>
              <a:rPr lang="en-US" altLang="zh-CN" sz="2400" b="1" dirty="0">
                <a:solidFill>
                  <a:srgbClr val="FF0000"/>
                </a:solidFill>
                <a:latin typeface="Times New Roman" panose="02020603050405020304" pitchFamily="18" charset="0"/>
                <a:ea typeface="微软雅黑" panose="020B0503020204020204" charset="-122"/>
                <a:cs typeface="Times New Roman" panose="02020603050405020304" pitchFamily="18" charset="0"/>
                <a:sym typeface="+mn-ea"/>
              </a:rPr>
              <a:t>C </a:t>
            </a:r>
            <a:r>
              <a:rPr lang="en-US"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100"/>
          <p:cNvSpPr txBox="1"/>
          <p:nvPr/>
        </p:nvSpPr>
        <p:spPr>
          <a:xfrm>
            <a:off x="1619672" y="1995686"/>
            <a:ext cx="5832688" cy="1872208"/>
          </a:xfrm>
          <a:prstGeom prst="rect">
            <a:avLst/>
          </a:prstGeom>
          <a:noFill/>
          <a:ln w="9525">
            <a:noFill/>
          </a:ln>
        </p:spPr>
        <p:txBody>
          <a:bodyPr>
            <a:noAutofit/>
          </a:bodyPr>
          <a:lstStyle/>
          <a:p>
            <a:pPr>
              <a:lnSpc>
                <a:spcPct val="150000"/>
              </a:lnSpc>
            </a:pPr>
            <a:r>
              <a:rPr lang="zh-CN" sz="2400" b="1" dirty="0" smtClean="0">
                <a:solidFill>
                  <a:schemeClr val="bg1"/>
                </a:solidFill>
                <a:latin typeface="黑体" panose="02010609060101010101" pitchFamily="49" charset="-122"/>
                <a:ea typeface="黑体" panose="02010609060101010101" pitchFamily="49" charset="-122"/>
                <a:cs typeface="黑体" panose="02010609060101010101" pitchFamily="49" charset="-122"/>
              </a:rPr>
              <a:t>1</a:t>
            </a:r>
            <a:r>
              <a:rPr lang="en-US" altLang="zh-CN" sz="2400" b="1" dirty="0" smtClean="0">
                <a:solidFill>
                  <a:schemeClr val="bg1"/>
                </a:solidFill>
                <a:latin typeface="黑体" panose="02010609060101010101" pitchFamily="49" charset="-122"/>
                <a:ea typeface="黑体" panose="02010609060101010101" pitchFamily="49" charset="-122"/>
                <a:cs typeface="黑体" panose="02010609060101010101" pitchFamily="49" charset="-122"/>
              </a:rPr>
              <a:t>.</a:t>
            </a:r>
            <a:r>
              <a:rPr lang="zh-CN" sz="2400" b="1" dirty="0" smtClean="0">
                <a:solidFill>
                  <a:schemeClr val="bg1"/>
                </a:solidFill>
                <a:latin typeface="黑体" panose="02010609060101010101" pitchFamily="49" charset="-122"/>
                <a:ea typeface="黑体" panose="02010609060101010101" pitchFamily="49" charset="-122"/>
                <a:cs typeface="黑体" panose="02010609060101010101" pitchFamily="49" charset="-122"/>
              </a:rPr>
              <a:t>基础型</a:t>
            </a:r>
            <a:r>
              <a:rPr lang="zh-CN" sz="2400" b="1" dirty="0">
                <a:solidFill>
                  <a:schemeClr val="bg1"/>
                </a:solidFill>
                <a:latin typeface="黑体" panose="02010609060101010101" pitchFamily="49" charset="-122"/>
                <a:ea typeface="黑体" panose="02010609060101010101" pitchFamily="49" charset="-122"/>
                <a:cs typeface="黑体" panose="02010609060101010101" pitchFamily="49" charset="-122"/>
              </a:rPr>
              <a:t>作业：完成课后探究题，并</a:t>
            </a:r>
            <a:r>
              <a:rPr lang="zh-CN" sz="2400" b="1" dirty="0" smtClean="0">
                <a:solidFill>
                  <a:schemeClr val="bg1"/>
                </a:solidFill>
                <a:latin typeface="黑体" panose="02010609060101010101" pitchFamily="49" charset="-122"/>
                <a:ea typeface="黑体" panose="02010609060101010101" pitchFamily="49" charset="-122"/>
                <a:cs typeface="黑体" panose="02010609060101010101" pitchFamily="49" charset="-122"/>
              </a:rPr>
              <a:t>标明</a:t>
            </a:r>
            <a:r>
              <a:rPr lang="zh-CN" sz="2400" b="1" dirty="0">
                <a:solidFill>
                  <a:schemeClr val="bg1"/>
                </a:solidFill>
                <a:latin typeface="黑体" panose="02010609060101010101" pitchFamily="49" charset="-122"/>
                <a:ea typeface="黑体" panose="02010609060101010101" pitchFamily="49" charset="-122"/>
                <a:cs typeface="黑体" panose="02010609060101010101" pitchFamily="49" charset="-122"/>
              </a:rPr>
              <a:t>所考查知识点。</a:t>
            </a:r>
            <a:endParaRPr lang="zh-CN" sz="2400" b="1" dirty="0">
              <a:solidFill>
                <a:schemeClr val="bg1"/>
              </a:solidFill>
              <a:latin typeface="黑体" panose="02010609060101010101" pitchFamily="49" charset="-122"/>
              <a:ea typeface="黑体" panose="02010609060101010101" pitchFamily="49" charset="-122"/>
              <a:cs typeface="黑体" panose="02010609060101010101" pitchFamily="49" charset="-122"/>
            </a:endParaRPr>
          </a:p>
          <a:p>
            <a:pPr>
              <a:lnSpc>
                <a:spcPct val="150000"/>
              </a:lnSpc>
            </a:pPr>
            <a:r>
              <a:rPr lang="zh-CN" sz="2400" b="1" dirty="0" smtClean="0">
                <a:solidFill>
                  <a:schemeClr val="bg1"/>
                </a:solidFill>
                <a:latin typeface="黑体" panose="02010609060101010101" pitchFamily="49" charset="-122"/>
                <a:ea typeface="黑体" panose="02010609060101010101" pitchFamily="49" charset="-122"/>
                <a:cs typeface="黑体" panose="02010609060101010101" pitchFamily="49" charset="-122"/>
              </a:rPr>
              <a:t>2</a:t>
            </a:r>
            <a:r>
              <a:rPr lang="en-US" altLang="zh-CN" sz="2400" b="1" dirty="0" smtClean="0">
                <a:solidFill>
                  <a:schemeClr val="bg1"/>
                </a:solidFill>
                <a:latin typeface="黑体" panose="02010609060101010101" pitchFamily="49" charset="-122"/>
                <a:ea typeface="黑体" panose="02010609060101010101" pitchFamily="49" charset="-122"/>
                <a:cs typeface="黑体" panose="02010609060101010101" pitchFamily="49" charset="-122"/>
              </a:rPr>
              <a:t>.</a:t>
            </a:r>
            <a:r>
              <a:rPr lang="zh-CN" sz="2400" b="1" dirty="0" smtClean="0">
                <a:solidFill>
                  <a:schemeClr val="bg1"/>
                </a:solidFill>
                <a:latin typeface="黑体" panose="02010609060101010101" pitchFamily="49" charset="-122"/>
                <a:ea typeface="黑体" panose="02010609060101010101" pitchFamily="49" charset="-122"/>
                <a:cs typeface="黑体" panose="02010609060101010101" pitchFamily="49" charset="-122"/>
              </a:rPr>
              <a:t>发展</a:t>
            </a:r>
            <a:r>
              <a:rPr lang="zh-CN" sz="2400" b="1" dirty="0">
                <a:solidFill>
                  <a:schemeClr val="bg1"/>
                </a:solidFill>
                <a:latin typeface="黑体" panose="02010609060101010101" pitchFamily="49" charset="-122"/>
                <a:ea typeface="黑体" panose="02010609060101010101" pitchFamily="49" charset="-122"/>
                <a:cs typeface="黑体" panose="02010609060101010101" pitchFamily="49" charset="-122"/>
              </a:rPr>
              <a:t>型作业：完成课时练习</a:t>
            </a:r>
            <a:endParaRPr lang="zh-CN" altLang="en-US" sz="2400" b="1" dirty="0">
              <a:solidFill>
                <a:schemeClr val="bg1"/>
              </a:solidFill>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396240" y="925154"/>
            <a:ext cx="8481060" cy="3527825"/>
          </a:xfrm>
          <a:prstGeom prst="rect">
            <a:avLst/>
          </a:prstGeom>
          <a:noFill/>
        </p:spPr>
        <p:txBody>
          <a:bodyPr wrap="square" lIns="68580" tIns="34290" rIns="68580" bIns="34290">
            <a:spAutoFit/>
          </a:bodyPr>
          <a:lstStyle/>
          <a:p>
            <a:pPr>
              <a:lnSpc>
                <a:spcPct val="130000"/>
              </a:lnSpc>
              <a:spcBef>
                <a:spcPct val="0"/>
              </a:spcBef>
              <a:spcAft>
                <a:spcPct val="0"/>
              </a:spcAft>
              <a:defRPr/>
            </a:pPr>
            <a:r>
              <a:rPr lang="en-US" altLang="zh-CN" sz="2200" b="1" noProof="1">
                <a:latin typeface="黑体" panose="02010609060101010101" pitchFamily="49" charset="-122"/>
                <a:ea typeface="黑体" panose="02010609060101010101" pitchFamily="49" charset="-122"/>
                <a:cs typeface="Arial" panose="020B0604020202020204" pitchFamily="34" charset="0"/>
                <a:sym typeface="+mn-ea"/>
              </a:rPr>
              <a:t>1</a:t>
            </a:r>
            <a:r>
              <a:rPr lang="zh-CN" altLang="en-US" sz="2200" b="1" noProof="1">
                <a:latin typeface="黑体" panose="02010609060101010101" pitchFamily="49" charset="-122"/>
                <a:ea typeface="黑体" panose="02010609060101010101" pitchFamily="49" charset="-122"/>
                <a:cs typeface="Arial" panose="020B0604020202020204" pitchFamily="34" charset="0"/>
                <a:sym typeface="+mn-ea"/>
              </a:rPr>
              <a:t>.知道七七事变、第二次国共合作、淞沪会战及南京大屠杀等时间、地点、经过、结果等重要史实及历史意义。</a:t>
            </a:r>
            <a:endParaRPr lang="zh-CN" altLang="en-US" sz="2200" b="1" noProof="1">
              <a:latin typeface="黑体" panose="02010609060101010101" pitchFamily="49" charset="-122"/>
              <a:ea typeface="黑体" panose="02010609060101010101" pitchFamily="49" charset="-122"/>
              <a:cs typeface="Arial" panose="020B0604020202020204" pitchFamily="34" charset="0"/>
              <a:sym typeface="+mn-ea"/>
            </a:endParaRPr>
          </a:p>
          <a:p>
            <a:pPr>
              <a:lnSpc>
                <a:spcPct val="130000"/>
              </a:lnSpc>
              <a:spcBef>
                <a:spcPct val="0"/>
              </a:spcBef>
              <a:spcAft>
                <a:spcPct val="0"/>
              </a:spcAft>
              <a:defRPr/>
            </a:pPr>
            <a:r>
              <a:rPr lang="en-US" altLang="zh-CN" sz="2200" b="1" noProof="1">
                <a:latin typeface="黑体" panose="02010609060101010101" pitchFamily="49" charset="-122"/>
                <a:ea typeface="黑体" panose="02010609060101010101" pitchFamily="49" charset="-122"/>
                <a:cs typeface="Arial" panose="020B0604020202020204" pitchFamily="34" charset="0"/>
                <a:sym typeface="+mn-ea"/>
              </a:rPr>
              <a:t>2</a:t>
            </a:r>
            <a:r>
              <a:rPr lang="zh-CN" altLang="en-US" sz="2200" b="1" noProof="1">
                <a:latin typeface="黑体" panose="02010609060101010101" pitchFamily="49" charset="-122"/>
                <a:ea typeface="黑体" panose="02010609060101010101" pitchFamily="49" charset="-122"/>
                <a:cs typeface="Arial" panose="020B0604020202020204" pitchFamily="34" charset="0"/>
                <a:sym typeface="+mn-ea"/>
              </a:rPr>
              <a:t>.知道抗日民族统一战线形成的过程及中共在此过程中所起到的重要作用；以侵华日军南京大屠杀等罪行为例，认识日本军国主义凶恶残暴的侵略本质。</a:t>
            </a:r>
            <a:endParaRPr lang="zh-CN" altLang="en-US" sz="2200" b="1" noProof="1">
              <a:latin typeface="黑体" panose="02010609060101010101" pitchFamily="49" charset="-122"/>
              <a:ea typeface="黑体" panose="02010609060101010101" pitchFamily="49" charset="-122"/>
              <a:cs typeface="Arial" panose="020B0604020202020204" pitchFamily="34" charset="0"/>
              <a:sym typeface="+mn-ea"/>
            </a:endParaRPr>
          </a:p>
          <a:p>
            <a:pPr>
              <a:lnSpc>
                <a:spcPct val="130000"/>
              </a:lnSpc>
              <a:spcBef>
                <a:spcPct val="0"/>
              </a:spcBef>
              <a:spcAft>
                <a:spcPct val="0"/>
              </a:spcAft>
              <a:defRPr/>
            </a:pPr>
            <a:r>
              <a:rPr lang="en-US" altLang="zh-CN" sz="2200" b="1" noProof="1">
                <a:latin typeface="黑体" panose="02010609060101010101" pitchFamily="49" charset="-122"/>
                <a:ea typeface="黑体" panose="02010609060101010101" pitchFamily="49" charset="-122"/>
                <a:cs typeface="Arial" panose="020B0604020202020204" pitchFamily="34" charset="0"/>
                <a:sym typeface="+mn-ea"/>
              </a:rPr>
              <a:t>3.</a:t>
            </a:r>
            <a:r>
              <a:rPr lang="zh-CN" altLang="en-US" sz="2200" b="1" noProof="1">
                <a:latin typeface="黑体" panose="02010609060101010101" pitchFamily="49" charset="-122"/>
                <a:ea typeface="黑体" panose="02010609060101010101" pitchFamily="49" charset="-122"/>
                <a:cs typeface="Arial" panose="020B0604020202020204" pitchFamily="34" charset="0"/>
                <a:sym typeface="+mn-ea"/>
              </a:rPr>
              <a:t>通过七七事变中佟麟阁赵登禹和淞沪会战中姚子青、谢晋元等人的抵抗，</a:t>
            </a:r>
            <a:r>
              <a:rPr lang="zh-CN" altLang="en-US" sz="2200" b="1" dirty="0">
                <a:latin typeface="黑体" panose="02010609060101010101" pitchFamily="49" charset="-122"/>
                <a:ea typeface="黑体" panose="02010609060101010101" pitchFamily="49" charset="-122"/>
                <a:cs typeface="微软雅黑" panose="020B0503020204020204" charset="-122"/>
                <a:sym typeface="+mn-ea"/>
              </a:rPr>
              <a:t>感悟中国军民英勇抗战的精神，</a:t>
            </a:r>
            <a:r>
              <a:rPr lang="zh-CN" altLang="en-US" sz="2200" b="1" noProof="1">
                <a:latin typeface="黑体" panose="02010609060101010101" pitchFamily="49" charset="-122"/>
                <a:ea typeface="黑体" panose="02010609060101010101" pitchFamily="49" charset="-122"/>
                <a:cs typeface="Arial" panose="020B0604020202020204" pitchFamily="34" charset="0"/>
                <a:sym typeface="+mn-ea"/>
              </a:rPr>
              <a:t>树立反对战争，争取和平的信念。</a:t>
            </a:r>
            <a:endParaRPr lang="zh-CN" altLang="en-US" sz="2200" b="1" noProof="1">
              <a:latin typeface="黑体" panose="02010609060101010101" pitchFamily="49" charset="-122"/>
              <a:ea typeface="黑体" panose="02010609060101010101" pitchFamily="49" charset="-122"/>
              <a:cs typeface="Arial" panose="020B0604020202020204" pitchFamily="34" charset="0"/>
              <a:sym typeface="+mn-ea"/>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622882" y="1163688"/>
            <a:ext cx="2505075" cy="469106"/>
          </a:xfrm>
          <a:prstGeom prst="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en-US" altLang="zh-CN" sz="2000" b="1" dirty="0">
                <a:solidFill>
                  <a:schemeClr val="tx1"/>
                </a:solidFill>
                <a:latin typeface="黑体" panose="02010609060101010101" pitchFamily="49" charset="-122"/>
                <a:ea typeface="黑体" panose="02010609060101010101" pitchFamily="49" charset="-122"/>
              </a:rPr>
              <a:t>1937</a:t>
            </a:r>
            <a:r>
              <a:rPr lang="zh-CN" altLang="en-US" sz="2000" b="1" dirty="0">
                <a:solidFill>
                  <a:schemeClr val="tx1"/>
                </a:solidFill>
                <a:latin typeface="黑体" panose="02010609060101010101" pitchFamily="49" charset="-122"/>
                <a:ea typeface="黑体" panose="02010609060101010101" pitchFamily="49" charset="-122"/>
              </a:rPr>
              <a:t>年</a:t>
            </a:r>
            <a:r>
              <a:rPr lang="en-US" altLang="zh-CN" sz="2000" b="1" dirty="0">
                <a:solidFill>
                  <a:schemeClr val="tx1"/>
                </a:solidFill>
                <a:latin typeface="黑体" panose="02010609060101010101" pitchFamily="49" charset="-122"/>
                <a:ea typeface="黑体" panose="02010609060101010101" pitchFamily="49" charset="-122"/>
              </a:rPr>
              <a:t>7</a:t>
            </a:r>
            <a:r>
              <a:rPr lang="zh-CN" altLang="en-US" sz="2000" b="1" dirty="0">
                <a:solidFill>
                  <a:schemeClr val="tx1"/>
                </a:solidFill>
                <a:latin typeface="黑体" panose="02010609060101010101" pitchFamily="49" charset="-122"/>
                <a:ea typeface="黑体" panose="02010609060101010101" pitchFamily="49" charset="-122"/>
              </a:rPr>
              <a:t>月</a:t>
            </a:r>
            <a:r>
              <a:rPr lang="en-US" altLang="zh-CN" sz="2000" b="1" dirty="0">
                <a:solidFill>
                  <a:schemeClr val="tx1"/>
                </a:solidFill>
                <a:latin typeface="黑体" panose="02010609060101010101" pitchFamily="49" charset="-122"/>
                <a:ea typeface="黑体" panose="02010609060101010101" pitchFamily="49" charset="-122"/>
              </a:rPr>
              <a:t>7</a:t>
            </a:r>
            <a:r>
              <a:rPr lang="zh-CN" altLang="en-US" sz="2000" b="1" dirty="0">
                <a:solidFill>
                  <a:schemeClr val="tx1"/>
                </a:solidFill>
                <a:latin typeface="黑体" panose="02010609060101010101" pitchFamily="49" charset="-122"/>
                <a:ea typeface="黑体" panose="02010609060101010101" pitchFamily="49" charset="-122"/>
              </a:rPr>
              <a:t>日</a:t>
            </a:r>
            <a:endParaRPr lang="zh-CN" altLang="en-US" sz="2000" b="1" dirty="0">
              <a:solidFill>
                <a:schemeClr val="tx1"/>
              </a:solidFill>
              <a:latin typeface="黑体" panose="02010609060101010101" pitchFamily="49" charset="-122"/>
              <a:ea typeface="黑体" panose="02010609060101010101" pitchFamily="49" charset="-122"/>
            </a:endParaRPr>
          </a:p>
        </p:txBody>
      </p:sp>
      <p:sp>
        <p:nvSpPr>
          <p:cNvPr id="4" name="矩形 3"/>
          <p:cNvSpPr/>
          <p:nvPr/>
        </p:nvSpPr>
        <p:spPr>
          <a:xfrm>
            <a:off x="1484890" y="1924119"/>
            <a:ext cx="7371001" cy="929328"/>
          </a:xfrm>
          <a:prstGeom prst="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t" anchorCtr="0"/>
          <a:lstStyle/>
          <a:p>
            <a:pPr>
              <a:lnSpc>
                <a:spcPct val="120000"/>
              </a:lnSpc>
            </a:pPr>
            <a:r>
              <a:rPr lang="zh-CN" altLang="en-US" sz="2000" b="1" dirty="0">
                <a:solidFill>
                  <a:schemeClr val="tx1"/>
                </a:solidFill>
                <a:latin typeface="黑体" panose="02010609060101010101" pitchFamily="49" charset="-122"/>
                <a:ea typeface="黑体" panose="02010609060101010101" pitchFamily="49" charset="-122"/>
              </a:rPr>
              <a:t>日军以军事演习中一名士兵失踪为借口，要求进入宛平城搜查，遭到中国驻军拒绝。日军悍然炮轰我军防地，中国守军奋起抵抗。</a:t>
            </a:r>
            <a:endParaRPr lang="zh-CN" altLang="en-US" sz="2000" b="1" dirty="0">
              <a:solidFill>
                <a:schemeClr val="tx1"/>
              </a:solidFill>
              <a:latin typeface="黑体" panose="02010609060101010101" pitchFamily="49" charset="-122"/>
              <a:ea typeface="黑体" panose="02010609060101010101" pitchFamily="49" charset="-122"/>
            </a:endParaRPr>
          </a:p>
        </p:txBody>
      </p:sp>
      <p:sp>
        <p:nvSpPr>
          <p:cNvPr id="5" name="矩形 4"/>
          <p:cNvSpPr/>
          <p:nvPr/>
        </p:nvSpPr>
        <p:spPr>
          <a:xfrm>
            <a:off x="337008" y="1125941"/>
            <a:ext cx="1752601" cy="544599"/>
          </a:xfrm>
          <a:prstGeom prst="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342900" indent="-342900">
              <a:buFont typeface="Wingdings" panose="05000000000000000000" pitchFamily="2" charset="2"/>
              <a:buChar char="u"/>
            </a:pPr>
            <a:r>
              <a:rPr lang="zh-CN" altLang="en-US" sz="2400" b="1" dirty="0">
                <a:solidFill>
                  <a:srgbClr val="0070C0"/>
                </a:solidFill>
                <a:latin typeface="黑体" panose="02010609060101010101" pitchFamily="49" charset="-122"/>
                <a:ea typeface="黑体" panose="02010609060101010101" pitchFamily="49" charset="-122"/>
              </a:rPr>
              <a:t>时间：</a:t>
            </a:r>
            <a:endParaRPr lang="en-US" altLang="zh-CN" sz="2400" b="1" dirty="0">
              <a:solidFill>
                <a:srgbClr val="0070C0"/>
              </a:solidFill>
              <a:latin typeface="黑体" panose="02010609060101010101" pitchFamily="49" charset="-122"/>
              <a:ea typeface="黑体" panose="02010609060101010101" pitchFamily="49" charset="-122"/>
            </a:endParaRPr>
          </a:p>
        </p:txBody>
      </p:sp>
      <p:sp>
        <p:nvSpPr>
          <p:cNvPr id="6" name="矩形 5"/>
          <p:cNvSpPr/>
          <p:nvPr/>
        </p:nvSpPr>
        <p:spPr>
          <a:xfrm>
            <a:off x="337008" y="1817298"/>
            <a:ext cx="1752601" cy="544599"/>
          </a:xfrm>
          <a:prstGeom prst="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342900" indent="-342900">
              <a:buFont typeface="Wingdings" panose="05000000000000000000" pitchFamily="2" charset="2"/>
              <a:buChar char="u"/>
            </a:pPr>
            <a:r>
              <a:rPr lang="zh-CN" altLang="en-US" sz="2400" b="1" dirty="0">
                <a:solidFill>
                  <a:srgbClr val="0070C0"/>
                </a:solidFill>
                <a:latin typeface="黑体" panose="02010609060101010101" pitchFamily="49" charset="-122"/>
                <a:ea typeface="黑体" panose="02010609060101010101" pitchFamily="49" charset="-122"/>
              </a:rPr>
              <a:t>过程：</a:t>
            </a:r>
            <a:endParaRPr lang="en-US" altLang="zh-CN" sz="2400" b="1" dirty="0">
              <a:solidFill>
                <a:srgbClr val="0070C0"/>
              </a:solidFill>
              <a:latin typeface="黑体" panose="02010609060101010101" pitchFamily="49" charset="-122"/>
              <a:ea typeface="黑体" panose="02010609060101010101" pitchFamily="49" charset="-122"/>
            </a:endParaRPr>
          </a:p>
        </p:txBody>
      </p:sp>
      <p:sp>
        <p:nvSpPr>
          <p:cNvPr id="7" name="矩形 6"/>
          <p:cNvSpPr/>
          <p:nvPr/>
        </p:nvSpPr>
        <p:spPr>
          <a:xfrm>
            <a:off x="407255" y="2731560"/>
            <a:ext cx="2212681" cy="544599"/>
          </a:xfrm>
          <a:prstGeom prst="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342900" indent="-342900">
              <a:buFont typeface="Wingdings" panose="05000000000000000000" pitchFamily="2" charset="2"/>
              <a:buChar char="u"/>
            </a:pPr>
            <a:r>
              <a:rPr lang="zh-CN" altLang="en-US" sz="2400" b="1" dirty="0">
                <a:solidFill>
                  <a:srgbClr val="0070C0"/>
                </a:solidFill>
                <a:latin typeface="黑体" panose="02010609060101010101" pitchFamily="49" charset="-122"/>
                <a:ea typeface="黑体" panose="02010609060101010101" pitchFamily="49" charset="-122"/>
              </a:rPr>
              <a:t>抗战将领：</a:t>
            </a:r>
            <a:endParaRPr lang="en-US" altLang="zh-CN" sz="2400" b="1" dirty="0">
              <a:solidFill>
                <a:srgbClr val="0070C0"/>
              </a:solidFill>
              <a:latin typeface="黑体" panose="02010609060101010101" pitchFamily="49" charset="-122"/>
              <a:ea typeface="黑体" panose="02010609060101010101" pitchFamily="49" charset="-122"/>
            </a:endParaRPr>
          </a:p>
        </p:txBody>
      </p:sp>
      <p:sp>
        <p:nvSpPr>
          <p:cNvPr id="8" name="矩形 7"/>
          <p:cNvSpPr/>
          <p:nvPr/>
        </p:nvSpPr>
        <p:spPr>
          <a:xfrm>
            <a:off x="2231594" y="2801731"/>
            <a:ext cx="2938796" cy="469106"/>
          </a:xfrm>
          <a:prstGeom prst="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zh-CN" altLang="en-US" sz="2000" b="1" dirty="0">
                <a:solidFill>
                  <a:schemeClr val="tx1"/>
                </a:solidFill>
                <a:latin typeface="黑体" panose="02010609060101010101" pitchFamily="49" charset="-122"/>
                <a:ea typeface="黑体" panose="02010609060101010101" pitchFamily="49" charset="-122"/>
              </a:rPr>
              <a:t>赵登禹、佟麟阁</a:t>
            </a:r>
            <a:endParaRPr lang="zh-CN" altLang="en-US" sz="2000" b="1" dirty="0">
              <a:solidFill>
                <a:schemeClr val="tx1"/>
              </a:solidFill>
              <a:latin typeface="黑体" panose="02010609060101010101" pitchFamily="49" charset="-122"/>
              <a:ea typeface="黑体" panose="02010609060101010101" pitchFamily="49" charset="-122"/>
            </a:endParaRPr>
          </a:p>
        </p:txBody>
      </p:sp>
      <p:sp>
        <p:nvSpPr>
          <p:cNvPr id="9" name="矩形 8"/>
          <p:cNvSpPr/>
          <p:nvPr/>
        </p:nvSpPr>
        <p:spPr>
          <a:xfrm>
            <a:off x="1622882" y="3280972"/>
            <a:ext cx="3547509" cy="540521"/>
          </a:xfrm>
          <a:prstGeom prst="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en-US" altLang="zh-CN" sz="2000" b="1" dirty="0">
                <a:solidFill>
                  <a:schemeClr val="tx1"/>
                </a:solidFill>
                <a:latin typeface="黑体" panose="02010609060101010101" pitchFamily="49" charset="-122"/>
                <a:ea typeface="黑体" panose="02010609060101010101" pitchFamily="49" charset="-122"/>
              </a:rPr>
              <a:t>7</a:t>
            </a:r>
            <a:r>
              <a:rPr lang="zh-CN" altLang="en-US" sz="2000" b="1" dirty="0">
                <a:solidFill>
                  <a:schemeClr val="tx1"/>
                </a:solidFill>
                <a:latin typeface="黑体" panose="02010609060101010101" pitchFamily="49" charset="-122"/>
                <a:ea typeface="黑体" panose="02010609060101010101" pitchFamily="49" charset="-122"/>
              </a:rPr>
              <a:t>月底，北平、天津相继失陷</a:t>
            </a:r>
            <a:endParaRPr lang="zh-CN" altLang="en-US" sz="2000" b="1" dirty="0">
              <a:solidFill>
                <a:schemeClr val="tx1"/>
              </a:solidFill>
              <a:latin typeface="黑体" panose="02010609060101010101" pitchFamily="49" charset="-122"/>
              <a:ea typeface="黑体" panose="02010609060101010101" pitchFamily="49" charset="-122"/>
            </a:endParaRPr>
          </a:p>
        </p:txBody>
      </p:sp>
      <p:sp>
        <p:nvSpPr>
          <p:cNvPr id="10" name="矩形 9"/>
          <p:cNvSpPr/>
          <p:nvPr/>
        </p:nvSpPr>
        <p:spPr>
          <a:xfrm>
            <a:off x="407255" y="3236144"/>
            <a:ext cx="1510932" cy="544599"/>
          </a:xfrm>
          <a:prstGeom prst="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342900" indent="-342900">
              <a:buFont typeface="Wingdings" panose="05000000000000000000" pitchFamily="2" charset="2"/>
              <a:buChar char="u"/>
            </a:pPr>
            <a:r>
              <a:rPr lang="zh-CN" altLang="en-US" sz="2400" b="1" dirty="0">
                <a:solidFill>
                  <a:srgbClr val="0070C0"/>
                </a:solidFill>
                <a:latin typeface="黑体" panose="02010609060101010101" pitchFamily="49" charset="-122"/>
                <a:ea typeface="黑体" panose="02010609060101010101" pitchFamily="49" charset="-122"/>
              </a:rPr>
              <a:t>结果：</a:t>
            </a:r>
            <a:endParaRPr lang="en-US" altLang="zh-CN" sz="2400" b="1" dirty="0">
              <a:solidFill>
                <a:srgbClr val="0070C0"/>
              </a:solidFill>
              <a:latin typeface="黑体" panose="02010609060101010101" pitchFamily="49" charset="-122"/>
              <a:ea typeface="黑体" panose="02010609060101010101" pitchFamily="49" charset="-122"/>
            </a:endParaRPr>
          </a:p>
        </p:txBody>
      </p:sp>
      <p:sp>
        <p:nvSpPr>
          <p:cNvPr id="11" name="思想气泡: 云 10"/>
          <p:cNvSpPr/>
          <p:nvPr/>
        </p:nvSpPr>
        <p:spPr>
          <a:xfrm>
            <a:off x="5598884" y="959738"/>
            <a:ext cx="2468588" cy="764109"/>
          </a:xfrm>
          <a:prstGeom prst="cloudCallout">
            <a:avLst>
              <a:gd name="adj1" fmla="val -94763"/>
              <a:gd name="adj2" fmla="val 107940"/>
            </a:avLst>
          </a:prstGeom>
          <a:solidFill>
            <a:schemeClr val="accent1">
              <a:lumMod val="20000"/>
              <a:lumOff val="80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r">
              <a:lnSpc>
                <a:spcPct val="130000"/>
              </a:lnSpc>
            </a:pPr>
            <a:r>
              <a:rPr lang="zh-CN" altLang="en-US" sz="2400" b="1" dirty="0">
                <a:solidFill>
                  <a:schemeClr val="tx1"/>
                </a:solidFill>
                <a:latin typeface="黑体" panose="02010609060101010101" pitchFamily="49" charset="-122"/>
                <a:ea typeface="黑体" panose="02010609060101010101" pitchFamily="49" charset="-122"/>
              </a:rPr>
              <a:t>卢沟桥事变</a:t>
            </a:r>
            <a:endParaRPr lang="zh-CN" altLang="en-US" sz="2400" b="1" dirty="0">
              <a:solidFill>
                <a:schemeClr val="tx1"/>
              </a:solidFill>
              <a:latin typeface="黑体" panose="02010609060101010101" pitchFamily="49" charset="-122"/>
              <a:ea typeface="黑体" panose="02010609060101010101" pitchFamily="49" charset="-122"/>
            </a:endParaRPr>
          </a:p>
        </p:txBody>
      </p:sp>
      <p:sp>
        <p:nvSpPr>
          <p:cNvPr id="12" name="矩形 11"/>
          <p:cNvSpPr/>
          <p:nvPr/>
        </p:nvSpPr>
        <p:spPr>
          <a:xfrm>
            <a:off x="337008" y="699245"/>
            <a:ext cx="8547588" cy="469106"/>
          </a:xfrm>
          <a:prstGeom prst="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2400" b="1" dirty="0">
                <a:solidFill>
                  <a:srgbClr val="C00000"/>
                </a:solidFill>
                <a:latin typeface="黑体" panose="02010609060101010101" pitchFamily="49" charset="-122"/>
                <a:ea typeface="黑体" panose="02010609060101010101" pitchFamily="49" charset="-122"/>
              </a:rPr>
              <a:t>一、七七事变</a:t>
            </a:r>
            <a:endParaRPr lang="zh-CN" altLang="en-US" sz="2400" b="1" dirty="0">
              <a:solidFill>
                <a:srgbClr val="C00000"/>
              </a:solidFill>
              <a:latin typeface="黑体" panose="02010609060101010101" pitchFamily="49" charset="-122"/>
              <a:ea typeface="黑体" panose="02010609060101010101" pitchFamily="49" charset="-122"/>
            </a:endParaRPr>
          </a:p>
        </p:txBody>
      </p:sp>
      <p:sp>
        <p:nvSpPr>
          <p:cNvPr id="14" name="文本框 13"/>
          <p:cNvSpPr txBox="1"/>
          <p:nvPr/>
        </p:nvSpPr>
        <p:spPr>
          <a:xfrm>
            <a:off x="1622882" y="3872569"/>
            <a:ext cx="4960620" cy="869469"/>
          </a:xfrm>
          <a:prstGeom prst="rect">
            <a:avLst/>
          </a:prstGeom>
          <a:noFill/>
        </p:spPr>
        <p:txBody>
          <a:bodyPr wrap="square" lIns="68580" tIns="34290" rIns="68580" bIns="34290">
            <a:spAutoFit/>
          </a:bodyPr>
          <a:lstStyle/>
          <a:p>
            <a:pPr>
              <a:lnSpc>
                <a:spcPct val="130000"/>
              </a:lnSpc>
            </a:pPr>
            <a:r>
              <a:rPr lang="zh-CN" altLang="en-US" sz="2000" b="1" dirty="0">
                <a:latin typeface="黑体" panose="02010609060101010101" pitchFamily="49" charset="-122"/>
                <a:ea typeface="黑体" panose="02010609060101010101" pitchFamily="49" charset="-122"/>
              </a:rPr>
              <a:t>①七七事变标志着中国全民族抗战的开始。</a:t>
            </a:r>
            <a:endParaRPr lang="en-US" altLang="zh-CN" sz="2000" b="1" dirty="0">
              <a:latin typeface="黑体" panose="02010609060101010101" pitchFamily="49" charset="-122"/>
              <a:ea typeface="黑体" panose="02010609060101010101" pitchFamily="49" charset="-122"/>
            </a:endParaRPr>
          </a:p>
          <a:p>
            <a:pPr>
              <a:lnSpc>
                <a:spcPct val="130000"/>
              </a:lnSpc>
            </a:pPr>
            <a:r>
              <a:rPr lang="zh-CN" altLang="en-US" sz="2000" b="1" dirty="0">
                <a:latin typeface="黑体" panose="02010609060101010101" pitchFamily="49" charset="-122"/>
                <a:ea typeface="黑体" panose="02010609060101010101" pitchFamily="49" charset="-122"/>
              </a:rPr>
              <a:t>②也是日本全面侵华的开端。</a:t>
            </a:r>
            <a:endParaRPr lang="zh-CN" altLang="en-US" sz="2000" b="1" dirty="0">
              <a:latin typeface="黑体" panose="02010609060101010101" pitchFamily="49" charset="-122"/>
              <a:ea typeface="黑体" panose="02010609060101010101" pitchFamily="49" charset="-122"/>
            </a:endParaRPr>
          </a:p>
        </p:txBody>
      </p:sp>
      <p:sp>
        <p:nvSpPr>
          <p:cNvPr id="15" name="矩形 14"/>
          <p:cNvSpPr/>
          <p:nvPr/>
        </p:nvSpPr>
        <p:spPr>
          <a:xfrm>
            <a:off x="407255" y="3748267"/>
            <a:ext cx="1510932" cy="544599"/>
          </a:xfrm>
          <a:prstGeom prst="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342900" indent="-342900">
              <a:buFont typeface="Wingdings" panose="05000000000000000000" pitchFamily="2" charset="2"/>
              <a:buChar char="u"/>
            </a:pPr>
            <a:r>
              <a:rPr lang="zh-CN" altLang="en-US" sz="2400" b="1" dirty="0">
                <a:solidFill>
                  <a:srgbClr val="0070C0"/>
                </a:solidFill>
                <a:latin typeface="黑体" panose="02010609060101010101" pitchFamily="49" charset="-122"/>
                <a:ea typeface="黑体" panose="02010609060101010101" pitchFamily="49" charset="-122"/>
              </a:rPr>
              <a:t>影响：</a:t>
            </a:r>
            <a:endParaRPr lang="en-US" altLang="zh-CN" sz="2400" b="1" dirty="0">
              <a:solidFill>
                <a:srgbClr val="0070C0"/>
              </a:solidFill>
              <a:latin typeface="黑体" panose="02010609060101010101" pitchFamily="49" charset="-122"/>
              <a:ea typeface="黑体" panose="02010609060101010101" pitchFamily="49" charset="-122"/>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500"/>
                                        <p:tgtEl>
                                          <p:spTgt spid="10"/>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500"/>
                                        <p:tgtEl>
                                          <p:spTgt spid="3"/>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fade">
                                      <p:cBhvr>
                                        <p:cTn id="26" dur="500"/>
                                        <p:tgtEl>
                                          <p:spTgt spid="4"/>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wipe(left)">
                                      <p:cBhvr>
                                        <p:cTn id="31" dur="750"/>
                                        <p:tgtEl>
                                          <p:spTgt spid="11"/>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fade">
                                      <p:cBhvr>
                                        <p:cTn id="36" dur="500"/>
                                        <p:tgtEl>
                                          <p:spTgt spid="8"/>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9"/>
                                        </p:tgtEl>
                                        <p:attrNameLst>
                                          <p:attrName>style.visibility</p:attrName>
                                        </p:attrNameLst>
                                      </p:cBhvr>
                                      <p:to>
                                        <p:strVal val="visible"/>
                                      </p:to>
                                    </p:set>
                                    <p:animEffect transition="in" filter="fade">
                                      <p:cBhvr>
                                        <p:cTn id="41" dur="500"/>
                                        <p:tgtEl>
                                          <p:spTgt spid="9"/>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14"/>
                                        </p:tgtEl>
                                        <p:attrNameLst>
                                          <p:attrName>style.visibility</p:attrName>
                                        </p:attrNameLst>
                                      </p:cBhvr>
                                      <p:to>
                                        <p:strVal val="visible"/>
                                      </p:to>
                                    </p:set>
                                    <p:animEffect transition="in" filter="fade">
                                      <p:cBhvr>
                                        <p:cTn id="46"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P spid="11" grpId="0" animBg="1"/>
      <p:bldP spid="1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557720" y="859424"/>
            <a:ext cx="8236084" cy="438582"/>
          </a:xfrm>
          <a:prstGeom prst="rect">
            <a:avLst/>
          </a:prstGeom>
          <a:noFill/>
        </p:spPr>
        <p:txBody>
          <a:bodyPr wrap="square" lIns="68580" tIns="34290" rIns="68580" bIns="34290">
            <a:spAutoFit/>
          </a:bodyPr>
          <a:lstStyle/>
          <a:p>
            <a:pPr>
              <a:lnSpc>
                <a:spcPct val="120000"/>
              </a:lnSpc>
            </a:pPr>
            <a:r>
              <a:rPr lang="zh-CN" altLang="en-US" sz="2000" b="1" dirty="0">
                <a:solidFill>
                  <a:srgbClr val="0070C0"/>
                </a:solidFill>
                <a:latin typeface="黑体" panose="02010609060101010101" pitchFamily="49" charset="-122"/>
                <a:ea typeface="黑体" panose="02010609060101010101" pitchFamily="49" charset="-122"/>
              </a:rPr>
              <a:t>面对日本全面侵华，中国共产党与中国国民党的立场和态度分别是什么？</a:t>
            </a:r>
            <a:endParaRPr lang="zh-CN" altLang="en-US" sz="2000" b="1" dirty="0">
              <a:solidFill>
                <a:srgbClr val="0070C0"/>
              </a:solidFill>
              <a:latin typeface="黑体" panose="02010609060101010101" pitchFamily="49" charset="-122"/>
              <a:ea typeface="黑体" panose="02010609060101010101" pitchFamily="49" charset="-122"/>
            </a:endParaRPr>
          </a:p>
        </p:txBody>
      </p:sp>
      <p:sp>
        <p:nvSpPr>
          <p:cNvPr id="27" name="文本框 26"/>
          <p:cNvSpPr txBox="1"/>
          <p:nvPr/>
        </p:nvSpPr>
        <p:spPr>
          <a:xfrm>
            <a:off x="4675762" y="1426633"/>
            <a:ext cx="4039076" cy="3268980"/>
          </a:xfrm>
          <a:prstGeom prst="rect">
            <a:avLst/>
          </a:prstGeom>
          <a:solidFill>
            <a:schemeClr val="bg1">
              <a:lumMod val="85000"/>
            </a:schemeClr>
          </a:solidFill>
          <a:ln w="19050">
            <a:solidFill>
              <a:schemeClr val="tx1"/>
            </a:solidFill>
            <a:prstDash val="lgDash"/>
          </a:ln>
        </p:spPr>
        <p:txBody>
          <a:bodyPr wrap="square" lIns="68580" tIns="34290" rIns="68580" bIns="34290" rtlCol="0">
            <a:noAutofit/>
          </a:bodyPr>
          <a:lstStyle>
            <a:defPPr>
              <a:defRPr lang="zh-CN"/>
            </a:defPPr>
            <a:lvl1pPr defTabSz="939800">
              <a:lnSpc>
                <a:spcPct val="105000"/>
              </a:lnSpc>
              <a:defRPr sz="1800">
                <a:latin typeface="黑体" panose="02010609060101010101" pitchFamily="49" charset="-122"/>
                <a:ea typeface="黑体" panose="02010609060101010101" pitchFamily="49" charset="-122"/>
                <a:cs typeface="楷体" panose="02010609060101010101" charset="-122"/>
              </a:defRPr>
            </a:lvl1pPr>
          </a:lstStyle>
          <a:p>
            <a:r>
              <a:rPr lang="zh-CN" altLang="en-US" b="1" dirty="0">
                <a:sym typeface="+mn-ea"/>
              </a:rPr>
              <a:t>材料二：</a:t>
            </a:r>
            <a:r>
              <a:rPr lang="zh-CN" altLang="en-US" dirty="0">
                <a:sym typeface="+mn-ea"/>
              </a:rPr>
              <a:t>“如果放弃尺寸土地与主权，便是中华民族的千古罪人</a:t>
            </a:r>
            <a:r>
              <a:rPr lang="en-US" altLang="zh-CN" dirty="0">
                <a:sym typeface="+mn-ea"/>
              </a:rPr>
              <a:t>!</a:t>
            </a:r>
            <a:r>
              <a:rPr lang="zh-CN" altLang="en-US" dirty="0">
                <a:sym typeface="+mn-ea"/>
              </a:rPr>
              <a:t>我们知道全国应战以后之局势，就只有牺牲到底，无丝毫侥幸求免之理。如果战端一开，那就是地无分南北，人无分老幼，无论何人，皆有守土抗战之责，皆抱定牺牲一切之决心。”</a:t>
            </a:r>
            <a:endParaRPr lang="zh-CN" altLang="en-US" dirty="0"/>
          </a:p>
          <a:p>
            <a:r>
              <a:rPr lang="zh-CN" altLang="en-US" dirty="0">
                <a:sym typeface="+mn-ea"/>
              </a:rPr>
              <a:t>     </a:t>
            </a:r>
            <a:r>
              <a:rPr lang="en-US" altLang="zh-CN" dirty="0">
                <a:sym typeface="+mn-ea"/>
              </a:rPr>
              <a:t>——</a:t>
            </a:r>
            <a:r>
              <a:rPr lang="zh-CN" altLang="en-US" dirty="0">
                <a:sym typeface="+mn-ea"/>
              </a:rPr>
              <a:t>蒋介石《对卢沟桥事件之严正声明》（</a:t>
            </a:r>
            <a:r>
              <a:rPr lang="en-US" altLang="zh-CN" dirty="0">
                <a:sym typeface="+mn-ea"/>
              </a:rPr>
              <a:t>1937.7.17</a:t>
            </a:r>
            <a:r>
              <a:rPr lang="zh-CN" altLang="en-US" dirty="0">
                <a:sym typeface="+mn-ea"/>
              </a:rPr>
              <a:t>）</a:t>
            </a:r>
            <a:endParaRPr lang="zh-CN" altLang="en-US" dirty="0">
              <a:sym typeface="+mn-ea"/>
            </a:endParaRPr>
          </a:p>
        </p:txBody>
      </p:sp>
      <p:sp>
        <p:nvSpPr>
          <p:cNvPr id="32" name="文本框 31"/>
          <p:cNvSpPr txBox="1"/>
          <p:nvPr/>
        </p:nvSpPr>
        <p:spPr>
          <a:xfrm>
            <a:off x="390525" y="1440216"/>
            <a:ext cx="4103653" cy="3268980"/>
          </a:xfrm>
          <a:prstGeom prst="rect">
            <a:avLst/>
          </a:prstGeom>
          <a:solidFill>
            <a:schemeClr val="bg1">
              <a:lumMod val="85000"/>
            </a:schemeClr>
          </a:solidFill>
          <a:ln w="19050">
            <a:solidFill>
              <a:schemeClr val="tx1"/>
            </a:solidFill>
            <a:prstDash val="lgDash"/>
          </a:ln>
        </p:spPr>
        <p:txBody>
          <a:bodyPr wrap="square" lIns="68580" tIns="34290" rIns="68580" bIns="34290" rtlCol="0">
            <a:noAutofit/>
          </a:bodyPr>
          <a:lstStyle/>
          <a:p>
            <a:pPr defTabSz="939800">
              <a:lnSpc>
                <a:spcPct val="105000"/>
              </a:lnSpc>
            </a:pPr>
            <a:r>
              <a:rPr lang="zh-CN" altLang="en-US" sz="1800" b="1" dirty="0">
                <a:latin typeface="黑体" panose="02010609060101010101" pitchFamily="49" charset="-122"/>
                <a:ea typeface="黑体" panose="02010609060101010101" pitchFamily="49" charset="-122"/>
                <a:cs typeface="楷体" panose="02010609060101010101" charset="-122"/>
                <a:sym typeface="+mn-ea"/>
              </a:rPr>
              <a:t>材料一：</a:t>
            </a:r>
            <a:r>
              <a:rPr lang="zh-CN" altLang="en-US" sz="1800" dirty="0">
                <a:latin typeface="黑体" panose="02010609060101010101" pitchFamily="49" charset="-122"/>
                <a:ea typeface="黑体" panose="02010609060101010101" pitchFamily="49" charset="-122"/>
                <a:cs typeface="楷体" panose="02010609060101010101" charset="-122"/>
                <a:sym typeface="+mn-ea"/>
              </a:rPr>
              <a:t>“全中国的同胞们！平津危急！华北危急！中华民族危急！只有全民族实行抗战，才是我们的出路！”“全中国同胞、政府和军队团结起来，筑成民族统一战线的坚固长城，抵抗日寇的侵略！”  </a:t>
            </a:r>
            <a:endParaRPr lang="zh-CN" altLang="en-US" sz="1800" dirty="0">
              <a:latin typeface="黑体" panose="02010609060101010101" pitchFamily="49" charset="-122"/>
              <a:ea typeface="黑体" panose="02010609060101010101" pitchFamily="49" charset="-122"/>
              <a:cs typeface="楷体" panose="02010609060101010101" charset="-122"/>
            </a:endParaRPr>
          </a:p>
          <a:p>
            <a:pPr defTabSz="939800">
              <a:lnSpc>
                <a:spcPct val="105000"/>
              </a:lnSpc>
            </a:pPr>
            <a:r>
              <a:rPr lang="zh-CN" altLang="en-US" sz="1800" dirty="0">
                <a:latin typeface="黑体" panose="02010609060101010101" pitchFamily="49" charset="-122"/>
                <a:ea typeface="黑体" panose="02010609060101010101" pitchFamily="49" charset="-122"/>
                <a:cs typeface="楷体" panose="02010609060101010101" charset="-122"/>
                <a:sym typeface="+mn-ea"/>
              </a:rPr>
              <a:t>    </a:t>
            </a:r>
            <a:r>
              <a:rPr lang="en-US" altLang="zh-CN" sz="1800" dirty="0">
                <a:latin typeface="黑体" panose="02010609060101010101" pitchFamily="49" charset="-122"/>
                <a:ea typeface="黑体" panose="02010609060101010101" pitchFamily="49" charset="-122"/>
                <a:cs typeface="楷体" panose="02010609060101010101" charset="-122"/>
                <a:sym typeface="+mn-ea"/>
              </a:rPr>
              <a:t>    ——</a:t>
            </a:r>
            <a:r>
              <a:rPr lang="zh-CN" altLang="en-US" sz="1800" dirty="0">
                <a:latin typeface="黑体" panose="02010609060101010101" pitchFamily="49" charset="-122"/>
                <a:ea typeface="黑体" panose="02010609060101010101" pitchFamily="49" charset="-122"/>
                <a:cs typeface="楷体" panose="02010609060101010101" charset="-122"/>
                <a:sym typeface="+mn-ea"/>
              </a:rPr>
              <a:t>中共中央</a:t>
            </a:r>
            <a:r>
              <a:rPr lang="en-US" altLang="zh-CN" sz="1800" dirty="0">
                <a:latin typeface="黑体" panose="02010609060101010101" pitchFamily="49" charset="-122"/>
                <a:ea typeface="黑体" panose="02010609060101010101" pitchFamily="49" charset="-122"/>
                <a:cs typeface="楷体" panose="02010609060101010101" charset="-122"/>
                <a:sym typeface="+mn-ea"/>
              </a:rPr>
              <a:t>《</a:t>
            </a:r>
            <a:r>
              <a:rPr lang="zh-CN" altLang="en-US" sz="1800" dirty="0">
                <a:latin typeface="黑体" panose="02010609060101010101" pitchFamily="49" charset="-122"/>
                <a:ea typeface="黑体" panose="02010609060101010101" pitchFamily="49" charset="-122"/>
                <a:cs typeface="楷体" panose="02010609060101010101" charset="-122"/>
                <a:sym typeface="+mn-ea"/>
              </a:rPr>
              <a:t>为日军进攻卢沟桥通电》（</a:t>
            </a:r>
            <a:r>
              <a:rPr lang="en-US" altLang="zh-CN" sz="1800" dirty="0">
                <a:latin typeface="黑体" panose="02010609060101010101" pitchFamily="49" charset="-122"/>
                <a:ea typeface="黑体" panose="02010609060101010101" pitchFamily="49" charset="-122"/>
                <a:cs typeface="楷体" panose="02010609060101010101" charset="-122"/>
                <a:sym typeface="+mn-ea"/>
              </a:rPr>
              <a:t>1937.7.8</a:t>
            </a:r>
            <a:r>
              <a:rPr lang="zh-CN" altLang="en-US" sz="1800" dirty="0">
                <a:latin typeface="黑体" panose="02010609060101010101" pitchFamily="49" charset="-122"/>
                <a:ea typeface="黑体" panose="02010609060101010101" pitchFamily="49" charset="-122"/>
                <a:cs typeface="楷体" panose="02010609060101010101" charset="-122"/>
                <a:sym typeface="+mn-ea"/>
              </a:rPr>
              <a:t>）</a:t>
            </a:r>
            <a:endParaRPr lang="en-US" altLang="zh-CN" sz="1800" dirty="0">
              <a:latin typeface="黑体" panose="02010609060101010101" pitchFamily="49" charset="-122"/>
              <a:ea typeface="黑体" panose="02010609060101010101" pitchFamily="49" charset="-122"/>
              <a:cs typeface="楷体" panose="02010609060101010101" charset="-122"/>
            </a:endParaRPr>
          </a:p>
          <a:p>
            <a:pPr defTabSz="939800">
              <a:lnSpc>
                <a:spcPct val="105000"/>
              </a:lnSpc>
            </a:pPr>
            <a:endParaRPr lang="en-US" altLang="zh-CN" sz="1800" dirty="0">
              <a:latin typeface="黑体" panose="02010609060101010101" pitchFamily="49" charset="-122"/>
              <a:ea typeface="黑体" panose="02010609060101010101" pitchFamily="49" charset="-122"/>
              <a:cs typeface="楷体" panose="02010609060101010101" charset="-122"/>
              <a:sym typeface="+mn-ea"/>
            </a:endParaRPr>
          </a:p>
        </p:txBody>
      </p:sp>
      <p:sp>
        <p:nvSpPr>
          <p:cNvPr id="33" name="文本框 32"/>
          <p:cNvSpPr txBox="1"/>
          <p:nvPr/>
        </p:nvSpPr>
        <p:spPr>
          <a:xfrm>
            <a:off x="828610" y="4141762"/>
            <a:ext cx="3227481" cy="438582"/>
          </a:xfrm>
          <a:prstGeom prst="rect">
            <a:avLst/>
          </a:prstGeom>
          <a:noFill/>
        </p:spPr>
        <p:txBody>
          <a:bodyPr wrap="square" lIns="68580" tIns="34290" rIns="68580" bIns="34290" rtlCol="0">
            <a:spAutoFit/>
          </a:bodyPr>
          <a:lstStyle/>
          <a:p>
            <a:r>
              <a:rPr lang="zh-CN" altLang="en-US" sz="2400" b="1" dirty="0">
                <a:solidFill>
                  <a:srgbClr val="FF0000"/>
                </a:solidFill>
                <a:latin typeface="黑体" panose="02010609060101010101" pitchFamily="49" charset="-122"/>
                <a:ea typeface="黑体" panose="02010609060101010101" pitchFamily="49" charset="-122"/>
              </a:rPr>
              <a:t>建立抗日民族统一战线！</a:t>
            </a:r>
            <a:endParaRPr lang="zh-CN" altLang="en-US" sz="2400" b="1" dirty="0">
              <a:solidFill>
                <a:srgbClr val="FF0000"/>
              </a:solidFill>
              <a:latin typeface="黑体" panose="02010609060101010101" pitchFamily="49" charset="-122"/>
              <a:ea typeface="黑体" panose="02010609060101010101" pitchFamily="49" charset="-122"/>
            </a:endParaRPr>
          </a:p>
        </p:txBody>
      </p:sp>
      <p:sp>
        <p:nvSpPr>
          <p:cNvPr id="34" name="文本框 33"/>
          <p:cNvSpPr txBox="1"/>
          <p:nvPr/>
        </p:nvSpPr>
        <p:spPr>
          <a:xfrm>
            <a:off x="6185524" y="4139630"/>
            <a:ext cx="1654969" cy="438582"/>
          </a:xfrm>
          <a:prstGeom prst="rect">
            <a:avLst/>
          </a:prstGeom>
          <a:noFill/>
        </p:spPr>
        <p:txBody>
          <a:bodyPr wrap="square" lIns="68580" tIns="34290" rIns="68580" bIns="34290" rtlCol="0">
            <a:spAutoFit/>
          </a:bodyPr>
          <a:lstStyle/>
          <a:p>
            <a:r>
              <a:rPr lang="zh-CN" altLang="en-US" sz="2400" b="1" dirty="0">
                <a:solidFill>
                  <a:srgbClr val="FF0000"/>
                </a:solidFill>
                <a:latin typeface="黑体" panose="02010609060101010101" pitchFamily="49" charset="-122"/>
                <a:ea typeface="黑体" panose="02010609060101010101" pitchFamily="49" charset="-122"/>
              </a:rPr>
              <a:t>坚决抗战！</a:t>
            </a:r>
            <a:endParaRPr lang="zh-CN" altLang="en-US" sz="2400" b="1" dirty="0">
              <a:solidFill>
                <a:srgbClr val="FF0000"/>
              </a:solidFill>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p:cTn id="7" dur="500" fill="hold"/>
                                        <p:tgtEl>
                                          <p:spTgt spid="33"/>
                                        </p:tgtEl>
                                        <p:attrNameLst>
                                          <p:attrName>ppt_w</p:attrName>
                                        </p:attrNameLst>
                                      </p:cBhvr>
                                      <p:tavLst>
                                        <p:tav tm="0">
                                          <p:val>
                                            <p:fltVal val="0"/>
                                          </p:val>
                                        </p:tav>
                                        <p:tav tm="100000">
                                          <p:val>
                                            <p:strVal val="#ppt_w"/>
                                          </p:val>
                                        </p:tav>
                                      </p:tavLst>
                                    </p:anim>
                                    <p:anim calcmode="lin" valueType="num">
                                      <p:cBhvr>
                                        <p:cTn id="8" dur="500" fill="hold"/>
                                        <p:tgtEl>
                                          <p:spTgt spid="33"/>
                                        </p:tgtEl>
                                        <p:attrNameLst>
                                          <p:attrName>ppt_h</p:attrName>
                                        </p:attrNameLst>
                                      </p:cBhvr>
                                      <p:tavLst>
                                        <p:tav tm="0">
                                          <p:val>
                                            <p:fltVal val="0"/>
                                          </p:val>
                                        </p:tav>
                                        <p:tav tm="100000">
                                          <p:val>
                                            <p:strVal val="#ppt_h"/>
                                          </p:val>
                                        </p:tav>
                                      </p:tavLst>
                                    </p:anim>
                                    <p:animEffect transition="in" filter="fade">
                                      <p:cBhvr>
                                        <p:cTn id="9" dur="500"/>
                                        <p:tgtEl>
                                          <p:spTgt spid="33"/>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34"/>
                                        </p:tgtEl>
                                        <p:attrNameLst>
                                          <p:attrName>style.visibility</p:attrName>
                                        </p:attrNameLst>
                                      </p:cBhvr>
                                      <p:to>
                                        <p:strVal val="visible"/>
                                      </p:to>
                                    </p:set>
                                    <p:anim calcmode="lin" valueType="num">
                                      <p:cBhvr>
                                        <p:cTn id="14" dur="500" fill="hold"/>
                                        <p:tgtEl>
                                          <p:spTgt spid="34"/>
                                        </p:tgtEl>
                                        <p:attrNameLst>
                                          <p:attrName>ppt_w</p:attrName>
                                        </p:attrNameLst>
                                      </p:cBhvr>
                                      <p:tavLst>
                                        <p:tav tm="0">
                                          <p:val>
                                            <p:fltVal val="0"/>
                                          </p:val>
                                        </p:tav>
                                        <p:tav tm="100000">
                                          <p:val>
                                            <p:strVal val="#ppt_w"/>
                                          </p:val>
                                        </p:tav>
                                      </p:tavLst>
                                    </p:anim>
                                    <p:anim calcmode="lin" valueType="num">
                                      <p:cBhvr>
                                        <p:cTn id="15" dur="500" fill="hold"/>
                                        <p:tgtEl>
                                          <p:spTgt spid="34"/>
                                        </p:tgtEl>
                                        <p:attrNameLst>
                                          <p:attrName>ppt_h</p:attrName>
                                        </p:attrNameLst>
                                      </p:cBhvr>
                                      <p:tavLst>
                                        <p:tav tm="0">
                                          <p:val>
                                            <p:fltVal val="0"/>
                                          </p:val>
                                        </p:tav>
                                        <p:tav tm="100000">
                                          <p:val>
                                            <p:strVal val="#ppt_h"/>
                                          </p:val>
                                        </p:tav>
                                      </p:tavLst>
                                    </p:anim>
                                    <p:animEffect transition="in" filter="fade">
                                      <p:cBhvr>
                                        <p:cTn id="16"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custDataLst>
              <p:tags r:id="rId1"/>
            </p:custDataLst>
          </p:nvPr>
        </p:nvSpPr>
        <p:spPr>
          <a:xfrm>
            <a:off x="391478" y="761333"/>
            <a:ext cx="8560340" cy="461665"/>
          </a:xfrm>
          <a:prstGeom prst="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defPPr>
              <a:defRPr lang="zh-CN"/>
            </a:defPPr>
            <a:lvl1pPr algn="ctr">
              <a:defRPr sz="2400" b="1">
                <a:solidFill>
                  <a:srgbClr val="C00000"/>
                </a:solidFill>
                <a:latin typeface="黑体" panose="02010609060101010101" pitchFamily="49" charset="-122"/>
                <a:ea typeface="黑体" panose="02010609060101010101" pitchFamily="49" charset="-122"/>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zh-CN" altLang="en-US" dirty="0">
                <a:sym typeface="Hoefler Text"/>
              </a:rPr>
              <a:t>二、第二次国共合作</a:t>
            </a:r>
            <a:endParaRPr lang="zh-CN" altLang="en-US" dirty="0">
              <a:sym typeface="Hoefler Text"/>
            </a:endParaRPr>
          </a:p>
        </p:txBody>
      </p:sp>
      <p:sp>
        <p:nvSpPr>
          <p:cNvPr id="5" name="矩形 4"/>
          <p:cNvSpPr/>
          <p:nvPr>
            <p:custDataLst>
              <p:tags r:id="rId2"/>
            </p:custDataLst>
          </p:nvPr>
        </p:nvSpPr>
        <p:spPr>
          <a:xfrm>
            <a:off x="462814" y="1317523"/>
            <a:ext cx="8234363" cy="2883218"/>
          </a:xfrm>
          <a:prstGeom prst="rect">
            <a:avLst/>
          </a:prstGeom>
          <a:solidFill>
            <a:schemeClr val="bg1">
              <a:lumMod val="85000"/>
            </a:schemeClr>
          </a:solidFill>
          <a:ln w="19050">
            <a:noFill/>
            <a:prstDash val="lgDash"/>
          </a:ln>
        </p:spPr>
        <p:txBody>
          <a:bodyPr wrap="square" lIns="68580" tIns="34290" rIns="68580" bIns="34290" rtlCol="0">
            <a:noAutofit/>
          </a:bodyPr>
          <a:lstStyle/>
          <a:p>
            <a:pPr defTabSz="939800">
              <a:lnSpc>
                <a:spcPct val="120000"/>
              </a:lnSpc>
            </a:pPr>
            <a:r>
              <a:rPr lang="zh-CN" altLang="en-US" sz="2000" b="1" dirty="0">
                <a:solidFill>
                  <a:schemeClr val="tx1"/>
                </a:solidFill>
                <a:latin typeface="黑体" panose="02010609060101010101" pitchFamily="49" charset="-122"/>
                <a:ea typeface="黑体" panose="02010609060101010101" pitchFamily="49" charset="-122"/>
                <a:cs typeface="楷体" panose="02010609060101010101" charset="-122"/>
                <a:sym typeface="+mn-ea"/>
              </a:rPr>
              <a:t>材料研读：</a:t>
            </a:r>
            <a:endParaRPr lang="zh-CN" altLang="en-US" sz="2000" b="1" dirty="0">
              <a:solidFill>
                <a:schemeClr val="tx1"/>
              </a:solidFill>
              <a:latin typeface="黑体" panose="02010609060101010101" pitchFamily="49" charset="-122"/>
              <a:ea typeface="黑体" panose="02010609060101010101" pitchFamily="49" charset="-122"/>
              <a:cs typeface="楷体" panose="02010609060101010101" charset="-122"/>
              <a:sym typeface="+mn-ea"/>
            </a:endParaRPr>
          </a:p>
          <a:p>
            <a:pPr defTabSz="939800">
              <a:lnSpc>
                <a:spcPct val="120000"/>
              </a:lnSpc>
            </a:pPr>
            <a:r>
              <a:rPr sz="2000" dirty="0" err="1">
                <a:solidFill>
                  <a:schemeClr val="tx1"/>
                </a:solidFill>
                <a:latin typeface="黑体" panose="02010609060101010101" pitchFamily="49" charset="-122"/>
                <a:ea typeface="黑体" panose="02010609060101010101" pitchFamily="49" charset="-122"/>
                <a:cs typeface="楷体" panose="02010609060101010101" charset="-122"/>
                <a:sym typeface="+mn-ea"/>
              </a:rPr>
              <a:t>取消一切推翻国民党政权的暴动政策及赤化运动,停止以暴力没收地主土地的政策</a:t>
            </a:r>
            <a:r>
              <a:rPr sz="2000" dirty="0">
                <a:solidFill>
                  <a:schemeClr val="tx1"/>
                </a:solidFill>
                <a:latin typeface="黑体" panose="02010609060101010101" pitchFamily="49" charset="-122"/>
                <a:ea typeface="黑体" panose="02010609060101010101" pitchFamily="49" charset="-122"/>
                <a:cs typeface="楷体" panose="02010609060101010101" charset="-122"/>
                <a:sym typeface="+mn-ea"/>
              </a:rPr>
              <a:t>。</a:t>
            </a:r>
            <a:r>
              <a:rPr lang="en-US" sz="2000" dirty="0">
                <a:solidFill>
                  <a:schemeClr val="tx1"/>
                </a:solidFill>
                <a:latin typeface="黑体" panose="02010609060101010101" pitchFamily="49" charset="-122"/>
                <a:ea typeface="黑体" panose="02010609060101010101" pitchFamily="49" charset="-122"/>
                <a:cs typeface="楷体" panose="02010609060101010101" charset="-122"/>
                <a:sym typeface="+mn-ea"/>
              </a:rPr>
              <a:t>  </a:t>
            </a:r>
            <a:endParaRPr lang="en-US" sz="2000" dirty="0">
              <a:solidFill>
                <a:schemeClr val="tx1"/>
              </a:solidFill>
              <a:latin typeface="黑体" panose="02010609060101010101" pitchFamily="49" charset="-122"/>
              <a:ea typeface="黑体" panose="02010609060101010101" pitchFamily="49" charset="-122"/>
              <a:cs typeface="楷体" panose="02010609060101010101" charset="-122"/>
              <a:sym typeface="+mn-ea"/>
            </a:endParaRPr>
          </a:p>
          <a:p>
            <a:pPr defTabSz="939800">
              <a:lnSpc>
                <a:spcPct val="120000"/>
              </a:lnSpc>
            </a:pPr>
            <a:r>
              <a:rPr sz="2000" dirty="0" err="1">
                <a:solidFill>
                  <a:schemeClr val="tx1"/>
                </a:solidFill>
                <a:latin typeface="黑体" panose="02010609060101010101" pitchFamily="49" charset="-122"/>
                <a:ea typeface="黑体" panose="02010609060101010101" pitchFamily="49" charset="-122"/>
                <a:cs typeface="楷体" panose="02010609060101010101" charset="-122"/>
                <a:sym typeface="+mn-ea"/>
              </a:rPr>
              <a:t>取消现在的苏维埃政府,实行民权政治,以期全国政权之统一</a:t>
            </a:r>
            <a:r>
              <a:rPr sz="2000" dirty="0">
                <a:solidFill>
                  <a:schemeClr val="tx1"/>
                </a:solidFill>
                <a:latin typeface="黑体" panose="02010609060101010101" pitchFamily="49" charset="-122"/>
                <a:ea typeface="黑体" panose="02010609060101010101" pitchFamily="49" charset="-122"/>
                <a:cs typeface="楷体" panose="02010609060101010101" charset="-122"/>
                <a:sym typeface="+mn-ea"/>
              </a:rPr>
              <a:t>。</a:t>
            </a:r>
            <a:endParaRPr sz="2000" dirty="0">
              <a:solidFill>
                <a:schemeClr val="tx1"/>
              </a:solidFill>
              <a:latin typeface="黑体" panose="02010609060101010101" pitchFamily="49" charset="-122"/>
              <a:ea typeface="黑体" panose="02010609060101010101" pitchFamily="49" charset="-122"/>
              <a:cs typeface="楷体" panose="02010609060101010101" charset="-122"/>
              <a:sym typeface="+mn-ea"/>
            </a:endParaRPr>
          </a:p>
          <a:p>
            <a:pPr defTabSz="939800">
              <a:lnSpc>
                <a:spcPct val="120000"/>
              </a:lnSpc>
            </a:pPr>
            <a:r>
              <a:rPr sz="2000" dirty="0" err="1">
                <a:solidFill>
                  <a:schemeClr val="tx1"/>
                </a:solidFill>
                <a:latin typeface="黑体" panose="02010609060101010101" pitchFamily="49" charset="-122"/>
                <a:ea typeface="黑体" panose="02010609060101010101" pitchFamily="49" charset="-122"/>
                <a:cs typeface="楷体" panose="02010609060101010101" charset="-122"/>
                <a:sym typeface="+mn-ea"/>
              </a:rPr>
              <a:t>取消红军名义及番号,改编为国民革命军,受国民政府军事委员会之统辖,并待命出动,担任抗日前线之职责</a:t>
            </a:r>
            <a:r>
              <a:rPr sz="2000" dirty="0">
                <a:solidFill>
                  <a:schemeClr val="tx1"/>
                </a:solidFill>
                <a:latin typeface="黑体" panose="02010609060101010101" pitchFamily="49" charset="-122"/>
                <a:ea typeface="黑体" panose="02010609060101010101" pitchFamily="49" charset="-122"/>
                <a:cs typeface="楷体" panose="02010609060101010101" charset="-122"/>
                <a:sym typeface="+mn-ea"/>
              </a:rPr>
              <a:t>。</a:t>
            </a:r>
            <a:r>
              <a:rPr lang="en-US" sz="2000" dirty="0">
                <a:solidFill>
                  <a:schemeClr val="tx1"/>
                </a:solidFill>
                <a:latin typeface="黑体" panose="02010609060101010101" pitchFamily="49" charset="-122"/>
                <a:ea typeface="黑体" panose="02010609060101010101" pitchFamily="49" charset="-122"/>
                <a:cs typeface="楷体" panose="02010609060101010101" charset="-122"/>
                <a:sym typeface="+mn-ea"/>
              </a:rPr>
              <a:t>”     </a:t>
            </a:r>
            <a:endParaRPr lang="en-US" sz="2000" dirty="0">
              <a:solidFill>
                <a:schemeClr val="tx1"/>
              </a:solidFill>
              <a:latin typeface="黑体" panose="02010609060101010101" pitchFamily="49" charset="-122"/>
              <a:ea typeface="黑体" panose="02010609060101010101" pitchFamily="49" charset="-122"/>
              <a:cs typeface="楷体" panose="02010609060101010101" charset="-122"/>
              <a:sym typeface="+mn-ea"/>
            </a:endParaRPr>
          </a:p>
          <a:p>
            <a:pPr algn="r" defTabSz="939800">
              <a:lnSpc>
                <a:spcPct val="120000"/>
              </a:lnSpc>
            </a:pPr>
            <a:r>
              <a:rPr lang="en-US" sz="2000" dirty="0">
                <a:solidFill>
                  <a:schemeClr val="tx1"/>
                </a:solidFill>
                <a:latin typeface="黑体" panose="02010609060101010101" pitchFamily="49" charset="-122"/>
                <a:ea typeface="黑体" panose="02010609060101010101" pitchFamily="49" charset="-122"/>
                <a:cs typeface="楷体" panose="02010609060101010101" charset="-122"/>
                <a:sym typeface="+mn-ea"/>
              </a:rPr>
              <a:t>——</a:t>
            </a:r>
            <a:r>
              <a:rPr sz="2000" dirty="0">
                <a:solidFill>
                  <a:schemeClr val="tx1"/>
                </a:solidFill>
                <a:latin typeface="黑体" panose="02010609060101010101" pitchFamily="49" charset="-122"/>
                <a:ea typeface="黑体" panose="02010609060101010101" pitchFamily="49" charset="-122"/>
                <a:cs typeface="楷体" panose="02010609060101010101" charset="-122"/>
                <a:sym typeface="+mn-ea"/>
              </a:rPr>
              <a:t>《</a:t>
            </a:r>
            <a:r>
              <a:rPr sz="2000" dirty="0" err="1">
                <a:solidFill>
                  <a:schemeClr val="tx1"/>
                </a:solidFill>
                <a:latin typeface="黑体" panose="02010609060101010101" pitchFamily="49" charset="-122"/>
                <a:ea typeface="黑体" panose="02010609060101010101" pitchFamily="49" charset="-122"/>
                <a:cs typeface="楷体" panose="02010609060101010101" charset="-122"/>
                <a:sym typeface="+mn-ea"/>
              </a:rPr>
              <a:t>中共中央为公布国共合作宣言</a:t>
            </a:r>
            <a:r>
              <a:rPr sz="2000" dirty="0">
                <a:solidFill>
                  <a:schemeClr val="tx1"/>
                </a:solidFill>
                <a:latin typeface="黑体" panose="02010609060101010101" pitchFamily="49" charset="-122"/>
                <a:ea typeface="黑体" panose="02010609060101010101" pitchFamily="49" charset="-122"/>
                <a:cs typeface="楷体" panose="02010609060101010101" charset="-122"/>
                <a:sym typeface="+mn-ea"/>
              </a:rPr>
              <a:t>》</a:t>
            </a:r>
            <a:r>
              <a:rPr lang="en-US" sz="2000" dirty="0">
                <a:solidFill>
                  <a:schemeClr val="tx1"/>
                </a:solidFill>
                <a:latin typeface="黑体" panose="02010609060101010101" pitchFamily="49" charset="-122"/>
                <a:ea typeface="黑体" panose="02010609060101010101" pitchFamily="49" charset="-122"/>
                <a:cs typeface="楷体" panose="02010609060101010101" charset="-122"/>
                <a:sym typeface="+mn-ea"/>
              </a:rPr>
              <a:t> </a:t>
            </a:r>
            <a:r>
              <a:rPr sz="2000" dirty="0">
                <a:solidFill>
                  <a:schemeClr val="tx1"/>
                </a:solidFill>
                <a:latin typeface="黑体" panose="02010609060101010101" pitchFamily="49" charset="-122"/>
                <a:ea typeface="黑体" panose="02010609060101010101" pitchFamily="49" charset="-122"/>
                <a:cs typeface="楷体" panose="02010609060101010101" charset="-122"/>
                <a:sym typeface="+mn-ea"/>
              </a:rPr>
              <a:t>(1937年7月15日)</a:t>
            </a:r>
            <a:endParaRPr sz="2000" dirty="0">
              <a:solidFill>
                <a:schemeClr val="tx1"/>
              </a:solidFill>
              <a:latin typeface="黑体" panose="02010609060101010101" pitchFamily="49" charset="-122"/>
              <a:ea typeface="黑体" panose="02010609060101010101" pitchFamily="49" charset="-122"/>
              <a:cs typeface="楷体" panose="02010609060101010101" charset="-122"/>
              <a:sym typeface="+mn-ea"/>
            </a:endParaRPr>
          </a:p>
          <a:p>
            <a:pPr defTabSz="939800">
              <a:lnSpc>
                <a:spcPct val="120000"/>
              </a:lnSpc>
            </a:pPr>
            <a:endParaRPr lang="zh-CN" altLang="en-US" sz="2000" dirty="0">
              <a:solidFill>
                <a:schemeClr val="tx1"/>
              </a:solidFill>
              <a:latin typeface="黑体" panose="02010609060101010101" pitchFamily="49" charset="-122"/>
              <a:ea typeface="黑体" panose="02010609060101010101" pitchFamily="49" charset="-122"/>
              <a:cs typeface="楷体" panose="0201060906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anim calcmode="lin" valueType="num">
                                      <p:cBhvr>
                                        <p:cTn id="8" dur="500" fill="hold"/>
                                        <p:tgtEl>
                                          <p:spTgt spid="5"/>
                                        </p:tgtEl>
                                        <p:attrNameLst>
                                          <p:attrName>ppt_x</p:attrName>
                                        </p:attrNameLst>
                                      </p:cBhvr>
                                      <p:tavLst>
                                        <p:tav tm="0">
                                          <p:val>
                                            <p:strVal val="#ppt_x"/>
                                          </p:val>
                                        </p:tav>
                                        <p:tav tm="100000">
                                          <p:val>
                                            <p:strVal val="#ppt_x"/>
                                          </p:val>
                                        </p:tav>
                                      </p:tavLst>
                                    </p:anim>
                                    <p:anim calcmode="lin" valueType="num">
                                      <p:cBhvr>
                                        <p:cTn id="9" dur="5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custDataLst>
              <p:tags r:id="rId1"/>
            </p:custDataLst>
          </p:nvPr>
        </p:nvSpPr>
        <p:spPr>
          <a:xfrm>
            <a:off x="498330" y="835105"/>
            <a:ext cx="5244988" cy="438582"/>
          </a:xfrm>
          <a:prstGeom prst="rect">
            <a:avLst/>
          </a:prstGeom>
          <a:noFill/>
        </p:spPr>
        <p:txBody>
          <a:bodyPr wrap="square" lIns="68580" tIns="34290" rIns="68580" bIns="34290" rtlCol="0">
            <a:spAutoFit/>
          </a:bodyPr>
          <a:lstStyle/>
          <a:p>
            <a:r>
              <a:rPr lang="en-US" altLang="zh-CN" sz="2400" b="1" dirty="0">
                <a:solidFill>
                  <a:srgbClr val="C00000"/>
                </a:solidFill>
                <a:latin typeface="黑体" panose="02010609060101010101" pitchFamily="49" charset="-122"/>
                <a:ea typeface="黑体" panose="02010609060101010101" pitchFamily="49" charset="-122"/>
                <a:cs typeface="微软雅黑" panose="020B0503020204020204" charset="-122"/>
                <a:sym typeface="+mn-ea"/>
              </a:rPr>
              <a:t>1937</a:t>
            </a:r>
            <a:r>
              <a:rPr lang="zh-CN" altLang="en-US" sz="2400" b="1" dirty="0">
                <a:solidFill>
                  <a:srgbClr val="C00000"/>
                </a:solidFill>
                <a:latin typeface="黑体" panose="02010609060101010101" pitchFamily="49" charset="-122"/>
                <a:ea typeface="黑体" panose="02010609060101010101" pitchFamily="49" charset="-122"/>
                <a:cs typeface="微软雅黑" panose="020B0503020204020204" charset="-122"/>
                <a:sym typeface="+mn-ea"/>
              </a:rPr>
              <a:t>年</a:t>
            </a:r>
            <a:r>
              <a:rPr lang="en-US" altLang="zh-CN" sz="2400" b="1" dirty="0">
                <a:solidFill>
                  <a:srgbClr val="C00000"/>
                </a:solidFill>
                <a:latin typeface="黑体" panose="02010609060101010101" pitchFamily="49" charset="-122"/>
                <a:ea typeface="黑体" panose="02010609060101010101" pitchFamily="49" charset="-122"/>
                <a:cs typeface="微软雅黑" panose="020B0503020204020204" charset="-122"/>
                <a:sym typeface="+mn-ea"/>
              </a:rPr>
              <a:t>8</a:t>
            </a:r>
            <a:r>
              <a:rPr lang="zh-CN" altLang="en-US" sz="2400" b="1" dirty="0">
                <a:solidFill>
                  <a:srgbClr val="C00000"/>
                </a:solidFill>
                <a:latin typeface="黑体" panose="02010609060101010101" pitchFamily="49" charset="-122"/>
                <a:ea typeface="黑体" panose="02010609060101010101" pitchFamily="49" charset="-122"/>
                <a:cs typeface="微软雅黑" panose="020B0503020204020204" charset="-122"/>
                <a:sym typeface="+mn-ea"/>
              </a:rPr>
              <a:t>月，</a:t>
            </a:r>
            <a:r>
              <a:rPr lang="zh-CN" altLang="en-US" sz="2400" b="1" dirty="0">
                <a:solidFill>
                  <a:srgbClr val="C00000"/>
                </a:solidFill>
                <a:latin typeface="黑体" panose="02010609060101010101" pitchFamily="49" charset="-122"/>
                <a:ea typeface="黑体" panose="02010609060101010101" pitchFamily="49" charset="-122"/>
                <a:cs typeface="微软雅黑" panose="020B0503020204020204" charset="-122"/>
              </a:rPr>
              <a:t>中国工农红军改编：</a:t>
            </a:r>
            <a:endParaRPr lang="zh-CN" altLang="en-US" sz="2400" b="1" dirty="0">
              <a:solidFill>
                <a:srgbClr val="C00000"/>
              </a:solidFill>
              <a:latin typeface="黑体" panose="02010609060101010101" pitchFamily="49" charset="-122"/>
              <a:ea typeface="黑体" panose="02010609060101010101" pitchFamily="49" charset="-122"/>
              <a:cs typeface="微软雅黑" panose="020B0503020204020204" charset="-122"/>
            </a:endParaRPr>
          </a:p>
        </p:txBody>
      </p:sp>
      <p:sp>
        <p:nvSpPr>
          <p:cNvPr id="7" name="Text Box 5"/>
          <p:cNvSpPr txBox="1"/>
          <p:nvPr>
            <p:custDataLst>
              <p:tags r:id="rId2"/>
            </p:custDataLst>
          </p:nvPr>
        </p:nvSpPr>
        <p:spPr>
          <a:xfrm>
            <a:off x="1192530" y="1326702"/>
            <a:ext cx="2158365" cy="429101"/>
          </a:xfrm>
          <a:prstGeom prst="rect">
            <a:avLst/>
          </a:prstGeom>
          <a:noFill/>
          <a:ln w="19050">
            <a:solidFill>
              <a:schemeClr val="accent1"/>
            </a:solidFill>
            <a:prstDash val="lgDash"/>
          </a:ln>
        </p:spPr>
        <p:txBody>
          <a:bodyPr wrap="square" lIns="68580" tIns="34290" rIns="68580" bIns="34290" anchor="t">
            <a:noAutofit/>
          </a:bodyPr>
          <a:lstStyle/>
          <a:p>
            <a:pPr algn="ctr" eaLnBrk="0" hangingPunct="0">
              <a:spcBef>
                <a:spcPct val="50000"/>
              </a:spcBef>
            </a:pPr>
            <a:r>
              <a:rPr lang="zh-CN" altLang="en-US" sz="2400" b="1" dirty="0">
                <a:latin typeface="黑体" panose="02010609060101010101" pitchFamily="49" charset="-122"/>
                <a:ea typeface="黑体" panose="02010609060101010101" pitchFamily="49" charset="-122"/>
                <a:sym typeface="+mn-ea"/>
              </a:rPr>
              <a:t>工农红军主力</a:t>
            </a:r>
            <a:endParaRPr lang="zh-CN" altLang="en-US" sz="2400" b="1" dirty="0">
              <a:latin typeface="黑体" panose="02010609060101010101" pitchFamily="49" charset="-122"/>
              <a:ea typeface="黑体" panose="02010609060101010101" pitchFamily="49" charset="-122"/>
            </a:endParaRPr>
          </a:p>
        </p:txBody>
      </p:sp>
      <p:sp>
        <p:nvSpPr>
          <p:cNvPr id="8" name="Text Box 7"/>
          <p:cNvSpPr txBox="1"/>
          <p:nvPr>
            <p:custDataLst>
              <p:tags r:id="rId3"/>
            </p:custDataLst>
          </p:nvPr>
        </p:nvSpPr>
        <p:spPr>
          <a:xfrm>
            <a:off x="1651633" y="2179335"/>
            <a:ext cx="1240160" cy="438582"/>
          </a:xfrm>
          <a:prstGeom prst="rect">
            <a:avLst/>
          </a:prstGeom>
          <a:noFill/>
          <a:ln w="38100" cap="flat" cmpd="dbl">
            <a:solidFill>
              <a:srgbClr val="FF6600"/>
            </a:solidFill>
            <a:prstDash val="solid"/>
            <a:miter/>
            <a:headEnd type="none" w="med" len="med"/>
            <a:tailEnd type="none" w="med" len="med"/>
          </a:ln>
        </p:spPr>
        <p:txBody>
          <a:bodyPr wrap="square" lIns="68580" tIns="34290" rIns="68580" bIns="34290" anchor="t">
            <a:spAutoFit/>
          </a:bodyPr>
          <a:lstStyle/>
          <a:p>
            <a:pPr algn="ctr" eaLnBrk="0" hangingPunct="0">
              <a:spcBef>
                <a:spcPct val="50000"/>
              </a:spcBef>
            </a:pPr>
            <a:r>
              <a:rPr lang="zh-CN" altLang="en-US" sz="2400" b="1" dirty="0">
                <a:solidFill>
                  <a:srgbClr val="FF0000"/>
                </a:solidFill>
                <a:latin typeface="黑体" panose="02010609060101010101" pitchFamily="49" charset="-122"/>
                <a:ea typeface="黑体" panose="02010609060101010101" pitchFamily="49" charset="-122"/>
              </a:rPr>
              <a:t>八路军</a:t>
            </a:r>
            <a:endParaRPr lang="zh-CN" altLang="en-US" sz="2400" b="1" dirty="0">
              <a:solidFill>
                <a:srgbClr val="FF0000"/>
              </a:solidFill>
              <a:latin typeface="黑体" panose="02010609060101010101" pitchFamily="49" charset="-122"/>
              <a:ea typeface="黑体" panose="02010609060101010101" pitchFamily="49" charset="-122"/>
            </a:endParaRPr>
          </a:p>
        </p:txBody>
      </p:sp>
      <p:sp>
        <p:nvSpPr>
          <p:cNvPr id="9" name="Text Box 30"/>
          <p:cNvSpPr txBox="1"/>
          <p:nvPr>
            <p:custDataLst>
              <p:tags r:id="rId4"/>
            </p:custDataLst>
          </p:nvPr>
        </p:nvSpPr>
        <p:spPr>
          <a:xfrm>
            <a:off x="5110956" y="1342283"/>
            <a:ext cx="2507350" cy="438582"/>
          </a:xfrm>
          <a:prstGeom prst="rect">
            <a:avLst/>
          </a:prstGeom>
          <a:noFill/>
          <a:ln w="19050">
            <a:solidFill>
              <a:schemeClr val="accent1"/>
            </a:solidFill>
            <a:prstDash val="lgDash"/>
          </a:ln>
        </p:spPr>
        <p:txBody>
          <a:bodyPr wrap="square" lIns="68580" tIns="34290" rIns="68580" bIns="34290" anchor="t">
            <a:spAutoFit/>
          </a:bodyPr>
          <a:lstStyle/>
          <a:p>
            <a:pPr algn="ctr" eaLnBrk="0" hangingPunct="0"/>
            <a:r>
              <a:rPr lang="zh-CN" altLang="en-US" sz="2400" b="1" dirty="0">
                <a:latin typeface="黑体" panose="02010609060101010101" pitchFamily="49" charset="-122"/>
                <a:ea typeface="黑体" panose="02010609060101010101" pitchFamily="49" charset="-122"/>
              </a:rPr>
              <a:t>南方八省游击队</a:t>
            </a:r>
            <a:endParaRPr lang="zh-CN" altLang="en-US" sz="2400" b="1" dirty="0">
              <a:latin typeface="黑体" panose="02010609060101010101" pitchFamily="49" charset="-122"/>
              <a:ea typeface="黑体" panose="02010609060101010101" pitchFamily="49" charset="-122"/>
            </a:endParaRPr>
          </a:p>
        </p:txBody>
      </p:sp>
      <p:sp>
        <p:nvSpPr>
          <p:cNvPr id="10" name="Text Box 32"/>
          <p:cNvSpPr txBox="1"/>
          <p:nvPr>
            <p:custDataLst>
              <p:tags r:id="rId5"/>
            </p:custDataLst>
          </p:nvPr>
        </p:nvSpPr>
        <p:spPr>
          <a:xfrm>
            <a:off x="5783175" y="2225502"/>
            <a:ext cx="1240155" cy="438582"/>
          </a:xfrm>
          <a:prstGeom prst="rect">
            <a:avLst/>
          </a:prstGeom>
          <a:noFill/>
          <a:ln w="38100" cap="flat" cmpd="dbl">
            <a:solidFill>
              <a:srgbClr val="FF6600"/>
            </a:solidFill>
            <a:prstDash val="solid"/>
            <a:miter/>
            <a:headEnd type="none" w="med" len="med"/>
            <a:tailEnd type="none" w="med" len="med"/>
          </a:ln>
        </p:spPr>
        <p:txBody>
          <a:bodyPr wrap="square" lIns="68580" tIns="34290" rIns="68580" bIns="34290" anchor="t">
            <a:spAutoFit/>
          </a:bodyPr>
          <a:lstStyle/>
          <a:p>
            <a:pPr algn="ctr" eaLnBrk="0" hangingPunct="0">
              <a:spcBef>
                <a:spcPct val="50000"/>
              </a:spcBef>
            </a:pPr>
            <a:r>
              <a:rPr lang="zh-CN" altLang="en-US" sz="2400" b="1" dirty="0">
                <a:solidFill>
                  <a:srgbClr val="FF0000"/>
                </a:solidFill>
                <a:latin typeface="黑体" panose="02010609060101010101" pitchFamily="49" charset="-122"/>
                <a:ea typeface="黑体" panose="02010609060101010101" pitchFamily="49" charset="-122"/>
              </a:rPr>
              <a:t>新四军</a:t>
            </a:r>
            <a:endParaRPr lang="zh-CN" altLang="en-US" sz="2400" b="1" dirty="0">
              <a:solidFill>
                <a:srgbClr val="FF0000"/>
              </a:solidFill>
              <a:latin typeface="黑体" panose="02010609060101010101" pitchFamily="49" charset="-122"/>
              <a:ea typeface="黑体" panose="02010609060101010101" pitchFamily="49" charset="-122"/>
            </a:endParaRPr>
          </a:p>
        </p:txBody>
      </p:sp>
      <p:sp>
        <p:nvSpPr>
          <p:cNvPr id="11" name="下箭头 9"/>
          <p:cNvSpPr/>
          <p:nvPr/>
        </p:nvSpPr>
        <p:spPr>
          <a:xfrm>
            <a:off x="2106929" y="1805597"/>
            <a:ext cx="329565" cy="353944"/>
          </a:xfrm>
          <a:prstGeom prst="downArrow">
            <a:avLst/>
          </a:prstGeom>
          <a:solidFill>
            <a:srgbClr val="FF0000"/>
          </a:solidFill>
          <a:ln>
            <a:noFill/>
          </a:ln>
        </p:spPr>
        <p:style>
          <a:lnRef idx="2">
            <a:schemeClr val="accent1">
              <a:lumMod val="75000"/>
            </a:schemeClr>
          </a:lnRef>
          <a:fillRef idx="1">
            <a:schemeClr val="accent1"/>
          </a:fillRef>
          <a:effectRef idx="0">
            <a:srgbClr val="FFFFFF"/>
          </a:effectRef>
          <a:fontRef idx="minor">
            <a:schemeClr val="lt1"/>
          </a:fontRef>
        </p:style>
        <p:txBody>
          <a:bodyPr lIns="68580" tIns="34290" rIns="68580" bIns="34290" rtlCol="0" anchor="ctr"/>
          <a:lstStyle/>
          <a:p>
            <a:pPr algn="ctr"/>
            <a:endParaRPr lang="zh-CN" altLang="en-US" sz="1100">
              <a:latin typeface="黑体" panose="02010609060101010101" pitchFamily="49" charset="-122"/>
              <a:ea typeface="黑体" panose="02010609060101010101" pitchFamily="49" charset="-122"/>
            </a:endParaRPr>
          </a:p>
        </p:txBody>
      </p:sp>
      <p:sp>
        <p:nvSpPr>
          <p:cNvPr id="12" name="下箭头 10"/>
          <p:cNvSpPr/>
          <p:nvPr/>
        </p:nvSpPr>
        <p:spPr>
          <a:xfrm>
            <a:off x="6199848" y="1817902"/>
            <a:ext cx="329565" cy="361433"/>
          </a:xfrm>
          <a:prstGeom prst="downArrow">
            <a:avLst/>
          </a:prstGeom>
          <a:solidFill>
            <a:srgbClr val="FF0000"/>
          </a:solidFill>
          <a:ln>
            <a:noFill/>
          </a:ln>
        </p:spPr>
        <p:style>
          <a:lnRef idx="2">
            <a:schemeClr val="accent1">
              <a:lumMod val="75000"/>
            </a:schemeClr>
          </a:lnRef>
          <a:fillRef idx="1">
            <a:schemeClr val="accent1"/>
          </a:fillRef>
          <a:effectRef idx="0">
            <a:srgbClr val="FFFFFF"/>
          </a:effectRef>
          <a:fontRef idx="minor">
            <a:schemeClr val="lt1"/>
          </a:fontRef>
        </p:style>
        <p:txBody>
          <a:bodyPr lIns="68580" tIns="34290" rIns="68580" bIns="34290" rtlCol="0" anchor="ctr"/>
          <a:lstStyle/>
          <a:p>
            <a:pPr algn="ctr"/>
            <a:endParaRPr lang="zh-CN" altLang="en-US" sz="1100">
              <a:latin typeface="黑体" panose="02010609060101010101" pitchFamily="49" charset="-122"/>
              <a:ea typeface="黑体" panose="02010609060101010101" pitchFamily="49" charset="-122"/>
            </a:endParaRPr>
          </a:p>
        </p:txBody>
      </p:sp>
      <p:grpSp>
        <p:nvGrpSpPr>
          <p:cNvPr id="13" name="组合 16"/>
          <p:cNvGrpSpPr/>
          <p:nvPr/>
        </p:nvGrpSpPr>
        <p:grpSpPr>
          <a:xfrm>
            <a:off x="1260987" y="2514840"/>
            <a:ext cx="2991803" cy="964587"/>
            <a:chOff x="5895976" y="1025347"/>
            <a:chExt cx="2991803" cy="965156"/>
          </a:xfrm>
        </p:grpSpPr>
        <p:sp>
          <p:nvSpPr>
            <p:cNvPr id="14" name="Text Box 8"/>
            <p:cNvSpPr txBox="1"/>
            <p:nvPr>
              <p:custDataLst>
                <p:tags r:id="rId6"/>
              </p:custDataLst>
            </p:nvPr>
          </p:nvSpPr>
          <p:spPr>
            <a:xfrm>
              <a:off x="5895976" y="1025347"/>
              <a:ext cx="2991803" cy="572802"/>
            </a:xfrm>
            <a:prstGeom prst="rect">
              <a:avLst/>
            </a:prstGeom>
            <a:noFill/>
            <a:ln w="9525">
              <a:noFill/>
            </a:ln>
          </p:spPr>
          <p:txBody>
            <a:bodyPr wrap="square" anchor="t">
              <a:spAutoFit/>
            </a:bodyPr>
            <a:lstStyle/>
            <a:p>
              <a:pPr eaLnBrk="0" hangingPunct="0">
                <a:lnSpc>
                  <a:spcPct val="130000"/>
                </a:lnSpc>
              </a:pPr>
              <a:r>
                <a:rPr lang="zh-CN" altLang="en-US" sz="2400" b="1" dirty="0">
                  <a:latin typeface="黑体" panose="02010609060101010101" pitchFamily="49" charset="-122"/>
                  <a:ea typeface="黑体" panose="02010609060101010101" pitchFamily="49" charset="-122"/>
                  <a:cs typeface="楷体" panose="02010609060101010101" charset="-122"/>
                </a:rPr>
                <a:t>总 指 挥：朱  德</a:t>
              </a:r>
              <a:endParaRPr lang="zh-CN" altLang="en-US" sz="2400" b="1" dirty="0">
                <a:latin typeface="黑体" panose="02010609060101010101" pitchFamily="49" charset="-122"/>
                <a:ea typeface="黑体" panose="02010609060101010101" pitchFamily="49" charset="-122"/>
                <a:cs typeface="楷体" panose="02010609060101010101" charset="-122"/>
              </a:endParaRPr>
            </a:p>
          </p:txBody>
        </p:sp>
        <p:sp>
          <p:nvSpPr>
            <p:cNvPr id="15" name="Text Box 9"/>
            <p:cNvSpPr txBox="1"/>
            <p:nvPr>
              <p:custDataLst>
                <p:tags r:id="rId7"/>
              </p:custDataLst>
            </p:nvPr>
          </p:nvSpPr>
          <p:spPr>
            <a:xfrm>
              <a:off x="5895976" y="1417701"/>
              <a:ext cx="2895600" cy="572802"/>
            </a:xfrm>
            <a:prstGeom prst="rect">
              <a:avLst/>
            </a:prstGeom>
            <a:noFill/>
            <a:ln w="9525">
              <a:noFill/>
            </a:ln>
          </p:spPr>
          <p:txBody>
            <a:bodyPr anchor="t">
              <a:spAutoFit/>
            </a:bodyPr>
            <a:lstStyle/>
            <a:p>
              <a:pPr eaLnBrk="0" hangingPunct="0">
                <a:lnSpc>
                  <a:spcPct val="130000"/>
                </a:lnSpc>
              </a:pPr>
              <a:r>
                <a:rPr lang="zh-CN" altLang="en-US" sz="2400" b="1" dirty="0">
                  <a:latin typeface="黑体" panose="02010609060101010101" pitchFamily="49" charset="-122"/>
                  <a:ea typeface="黑体" panose="02010609060101010101" pitchFamily="49" charset="-122"/>
                </a:rPr>
                <a:t>副总指挥：彭德怀</a:t>
              </a:r>
              <a:endParaRPr lang="zh-CN" altLang="en-US" sz="2400" b="1" dirty="0">
                <a:latin typeface="黑体" panose="02010609060101010101" pitchFamily="49" charset="-122"/>
                <a:ea typeface="黑体" panose="02010609060101010101" pitchFamily="49" charset="-122"/>
              </a:endParaRPr>
            </a:p>
          </p:txBody>
        </p:sp>
      </p:grpSp>
      <p:grpSp>
        <p:nvGrpSpPr>
          <p:cNvPr id="16" name="组合 17"/>
          <p:cNvGrpSpPr/>
          <p:nvPr/>
        </p:nvGrpSpPr>
        <p:grpSpPr>
          <a:xfrm>
            <a:off x="5268912" y="2617920"/>
            <a:ext cx="2828925" cy="805393"/>
            <a:chOff x="5459096" y="2086359"/>
            <a:chExt cx="2828925" cy="804938"/>
          </a:xfrm>
        </p:grpSpPr>
        <p:sp>
          <p:nvSpPr>
            <p:cNvPr id="17" name="Text Box 34"/>
            <p:cNvSpPr txBox="1"/>
            <p:nvPr>
              <p:custDataLst>
                <p:tags r:id="rId8"/>
              </p:custDataLst>
            </p:nvPr>
          </p:nvSpPr>
          <p:spPr>
            <a:xfrm>
              <a:off x="5459096" y="2086359"/>
              <a:ext cx="2684462" cy="461405"/>
            </a:xfrm>
            <a:prstGeom prst="rect">
              <a:avLst/>
            </a:prstGeom>
            <a:noFill/>
            <a:ln w="9525">
              <a:noFill/>
            </a:ln>
          </p:spPr>
          <p:txBody>
            <a:bodyPr anchor="t">
              <a:spAutoFit/>
            </a:bodyPr>
            <a:lstStyle/>
            <a:p>
              <a:pPr eaLnBrk="0" hangingPunct="0">
                <a:spcBef>
                  <a:spcPct val="50000"/>
                </a:spcBef>
              </a:pPr>
              <a:r>
                <a:rPr lang="zh-CN" altLang="en-US" sz="2400" b="1" dirty="0">
                  <a:latin typeface="黑体" panose="02010609060101010101" pitchFamily="49" charset="-122"/>
                  <a:ea typeface="黑体" panose="02010609060101010101" pitchFamily="49" charset="-122"/>
                  <a:cs typeface="楷体" panose="02010609060101010101" charset="-122"/>
                </a:rPr>
                <a:t>军  长 ：叶  挺</a:t>
              </a:r>
              <a:endParaRPr lang="zh-CN" altLang="en-US" sz="2400" b="1" dirty="0">
                <a:latin typeface="黑体" panose="02010609060101010101" pitchFamily="49" charset="-122"/>
                <a:ea typeface="黑体" panose="02010609060101010101" pitchFamily="49" charset="-122"/>
                <a:cs typeface="楷体" panose="02010609060101010101" charset="-122"/>
              </a:endParaRPr>
            </a:p>
          </p:txBody>
        </p:sp>
        <p:sp>
          <p:nvSpPr>
            <p:cNvPr id="18" name="Text Box 35"/>
            <p:cNvSpPr txBox="1"/>
            <p:nvPr>
              <p:custDataLst>
                <p:tags r:id="rId9"/>
              </p:custDataLst>
            </p:nvPr>
          </p:nvSpPr>
          <p:spPr>
            <a:xfrm>
              <a:off x="5459096" y="2429892"/>
              <a:ext cx="2828925" cy="461405"/>
            </a:xfrm>
            <a:prstGeom prst="rect">
              <a:avLst/>
            </a:prstGeom>
            <a:noFill/>
            <a:ln w="9525">
              <a:noFill/>
            </a:ln>
          </p:spPr>
          <p:txBody>
            <a:bodyPr anchor="t">
              <a:spAutoFit/>
            </a:bodyPr>
            <a:lstStyle/>
            <a:p>
              <a:pPr eaLnBrk="0" hangingPunct="0">
                <a:spcBef>
                  <a:spcPct val="50000"/>
                </a:spcBef>
              </a:pPr>
              <a:r>
                <a:rPr lang="zh-CN" altLang="en-US" sz="2400" b="1" dirty="0">
                  <a:latin typeface="黑体" panose="02010609060101010101" pitchFamily="49" charset="-122"/>
                  <a:ea typeface="黑体" panose="02010609060101010101" pitchFamily="49" charset="-122"/>
                  <a:cs typeface="楷体" panose="02010609060101010101" charset="-122"/>
                </a:rPr>
                <a:t>副军长 ：项</a:t>
              </a:r>
              <a:r>
                <a:rPr lang="en-US" altLang="x-none" sz="2400" b="1" dirty="0">
                  <a:latin typeface="黑体" panose="02010609060101010101" pitchFamily="49" charset="-122"/>
                  <a:ea typeface="黑体" panose="02010609060101010101" pitchFamily="49" charset="-122"/>
                  <a:cs typeface="楷体" panose="02010609060101010101" charset="-122"/>
                </a:rPr>
                <a:t> </a:t>
              </a:r>
              <a:r>
                <a:rPr lang="zh-CN" altLang="en-US" sz="2400" b="1" dirty="0">
                  <a:latin typeface="黑体" panose="02010609060101010101" pitchFamily="49" charset="-122"/>
                  <a:ea typeface="黑体" panose="02010609060101010101" pitchFamily="49" charset="-122"/>
                  <a:cs typeface="楷体" panose="02010609060101010101" charset="-122"/>
                </a:rPr>
                <a:t> </a:t>
              </a:r>
              <a:r>
                <a:rPr lang="en-US" altLang="x-none" sz="2400" b="1" dirty="0">
                  <a:latin typeface="黑体" panose="02010609060101010101" pitchFamily="49" charset="-122"/>
                  <a:ea typeface="黑体" panose="02010609060101010101" pitchFamily="49" charset="-122"/>
                  <a:cs typeface="楷体" panose="02010609060101010101" charset="-122"/>
                </a:rPr>
                <a:t>英</a:t>
              </a:r>
              <a:endParaRPr lang="en-US" altLang="x-none" sz="2400" b="1" dirty="0">
                <a:latin typeface="黑体" panose="02010609060101010101" pitchFamily="49" charset="-122"/>
                <a:ea typeface="黑体" panose="02010609060101010101" pitchFamily="49" charset="-122"/>
                <a:cs typeface="楷体" panose="02010609060101010101" charset="-122"/>
              </a:endParaRPr>
            </a:p>
          </p:txBody>
        </p:sp>
      </p:grpSp>
      <p:pic>
        <p:nvPicPr>
          <p:cNvPr id="19" name="图片 18" descr="132850~1"/>
          <p:cNvPicPr preferRelativeResize="0">
            <a:picLocks noChangeArrowheads="1"/>
          </p:cNvPicPr>
          <p:nvPr>
            <p:custDataLst>
              <p:tags r:id="rId10"/>
            </p:custDataLst>
          </p:nvPr>
        </p:nvPicPr>
        <p:blipFill>
          <a:blip r:embed="rId11">
            <a:extLst>
              <a:ext uri="{28A0092B-C50C-407E-A947-70E740481C1C}">
                <a14:useLocalDpi xmlns:a14="http://schemas.microsoft.com/office/drawing/2010/main" val="0"/>
              </a:ext>
            </a:extLst>
          </a:blip>
          <a:srcRect/>
          <a:stretch>
            <a:fillRect/>
          </a:stretch>
        </p:blipFill>
        <p:spPr bwMode="auto">
          <a:xfrm>
            <a:off x="1569336" y="3391501"/>
            <a:ext cx="1576864" cy="136636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 name="图片 19" descr="图片1"/>
          <p:cNvPicPr preferRelativeResize="0">
            <a:picLocks noChangeArrowheads="1"/>
          </p:cNvPicPr>
          <p:nvPr>
            <p:custDataLst>
              <p:tags r:id="rId12"/>
            </p:custDataLst>
          </p:nvPr>
        </p:nvPicPr>
        <p:blipFill>
          <a:blip r:embed="rId13">
            <a:extLst>
              <a:ext uri="{28A0092B-C50C-407E-A947-70E740481C1C}">
                <a14:useLocalDpi xmlns:a14="http://schemas.microsoft.com/office/drawing/2010/main" val="0"/>
              </a:ext>
            </a:extLst>
          </a:blip>
          <a:srcRect/>
          <a:stretch>
            <a:fillRect/>
          </a:stretch>
        </p:blipFill>
        <p:spPr bwMode="auto">
          <a:xfrm>
            <a:off x="5772974" y="3391501"/>
            <a:ext cx="1438275" cy="136826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up)">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ppt_x"/>
                                          </p:val>
                                        </p:tav>
                                        <p:tav tm="100000">
                                          <p:val>
                                            <p:strVal val="#ppt_x"/>
                                          </p:val>
                                        </p:tav>
                                      </p:tavLst>
                                    </p:anim>
                                    <p:anim calcmode="lin" valueType="num">
                                      <p:cBhvr additive="base">
                                        <p:cTn id="1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nodeType="click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left)">
                                      <p:cBhvr>
                                        <p:cTn id="23" dur="500"/>
                                        <p:tgtEl>
                                          <p:spTgt spid="13"/>
                                        </p:tgtEl>
                                      </p:cBhvr>
                                    </p:animEffect>
                                  </p:childTnLst>
                                </p:cTn>
                              </p:par>
                              <p:par>
                                <p:cTn id="24" presetID="1" presetClass="entr" presetSubtype="0" fill="hold" nodeType="withEffect">
                                  <p:stCondLst>
                                    <p:cond delay="0"/>
                                  </p:stCondLst>
                                  <p:childTnLst>
                                    <p:set>
                                      <p:cBhvr>
                                        <p:cTn id="25" dur="1" fill="hold">
                                          <p:stCondLst>
                                            <p:cond delay="0"/>
                                          </p:stCondLst>
                                        </p:cTn>
                                        <p:tgtEl>
                                          <p:spTgt spid="19"/>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9"/>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22" presetClass="entr" presetSubtype="1" fill="hold" grpId="0" nodeType="click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wipe(up)">
                                      <p:cBhvr>
                                        <p:cTn id="34" dur="500"/>
                                        <p:tgtEl>
                                          <p:spTgt spid="12"/>
                                        </p:tgtEl>
                                      </p:cBhvr>
                                    </p:animEffect>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500" fill="hold"/>
                                        <p:tgtEl>
                                          <p:spTgt spid="10"/>
                                        </p:tgtEl>
                                        <p:attrNameLst>
                                          <p:attrName>ppt_x</p:attrName>
                                        </p:attrNameLst>
                                      </p:cBhvr>
                                      <p:tavLst>
                                        <p:tav tm="0">
                                          <p:val>
                                            <p:strVal val="#ppt_x"/>
                                          </p:val>
                                        </p:tav>
                                        <p:tav tm="100000">
                                          <p:val>
                                            <p:strVal val="#ppt_x"/>
                                          </p:val>
                                        </p:tav>
                                      </p:tavLst>
                                    </p:anim>
                                    <p:anim calcmode="lin" valueType="num">
                                      <p:cBhvr additive="base">
                                        <p:cTn id="40"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2" presetClass="entr" presetSubtype="8" fill="hold" nodeType="click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wipe(left)">
                                      <p:cBhvr>
                                        <p:cTn id="45" dur="500"/>
                                        <p:tgtEl>
                                          <p:spTgt spid="16"/>
                                        </p:tgtEl>
                                      </p:cBhvr>
                                    </p:animEffect>
                                  </p:childTnLst>
                                </p:cTn>
                              </p:par>
                              <p:par>
                                <p:cTn id="46" presetID="1" presetClass="entr" presetSubtype="0" fill="hold" nodeType="withEffect">
                                  <p:stCondLst>
                                    <p:cond delay="0"/>
                                  </p:stCondLst>
                                  <p:childTnLst>
                                    <p:set>
                                      <p:cBhvr>
                                        <p:cTn id="47"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bldLvl="0" animBg="1"/>
      <p:bldP spid="9" grpId="0" bldLvl="0" animBg="1"/>
      <p:bldP spid="10" grpId="0" bldLvl="0" animBg="1"/>
      <p:bldP spid="11" grpId="0" animBg="1"/>
      <p:bldP spid="1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43064" y="884428"/>
            <a:ext cx="7645941" cy="1441548"/>
          </a:xfrm>
          <a:prstGeom prst="rect">
            <a:avLst/>
          </a:prstGeom>
          <a:noFill/>
          <a:ln w="31750">
            <a:noFill/>
            <a:prstDash val="lgDashDotDot"/>
          </a:ln>
        </p:spPr>
        <p:txBody>
          <a:bodyPr wrap="square" lIns="68580" tIns="34290" rIns="68580" bIns="34290" rtlCol="0">
            <a:spAutoFit/>
          </a:bodyPr>
          <a:lstStyle/>
          <a:p>
            <a:pPr indent="342900" algn="just">
              <a:lnSpc>
                <a:spcPct val="130000"/>
              </a:lnSpc>
            </a:pPr>
            <a:r>
              <a:rPr lang="en-US" altLang="zh-CN" sz="2400" b="1" dirty="0">
                <a:latin typeface="黑体" panose="02010609060101010101" pitchFamily="49" charset="-122"/>
                <a:ea typeface="黑体" panose="02010609060101010101" pitchFamily="49" charset="-122"/>
              </a:rPr>
              <a:t>1937</a:t>
            </a:r>
            <a:r>
              <a:rPr lang="zh-CN" altLang="en-US" sz="2400" b="1" dirty="0">
                <a:latin typeface="黑体" panose="02010609060101010101" pitchFamily="49" charset="-122"/>
                <a:ea typeface="黑体" panose="02010609060101010101" pitchFamily="49" charset="-122"/>
              </a:rPr>
              <a:t>年</a:t>
            </a:r>
            <a:r>
              <a:rPr lang="en-US" altLang="zh-CN" sz="2400" b="1" dirty="0">
                <a:latin typeface="黑体" panose="02010609060101010101" pitchFamily="49" charset="-122"/>
                <a:ea typeface="黑体" panose="02010609060101010101" pitchFamily="49" charset="-122"/>
              </a:rPr>
              <a:t>9</a:t>
            </a:r>
            <a:r>
              <a:rPr lang="zh-CN" altLang="en-US" sz="2400" b="1" dirty="0">
                <a:latin typeface="黑体" panose="02010609060101010101" pitchFamily="49" charset="-122"/>
                <a:ea typeface="黑体" panose="02010609060101010101" pitchFamily="49" charset="-122"/>
              </a:rPr>
              <a:t>月，国民党中央通讯社</a:t>
            </a:r>
            <a:r>
              <a:rPr lang="zh-CN" altLang="en-US" sz="2400" b="1" dirty="0">
                <a:solidFill>
                  <a:srgbClr val="C00000"/>
                </a:solidFill>
                <a:latin typeface="黑体" panose="02010609060101010101" pitchFamily="49" charset="-122"/>
                <a:ea typeface="黑体" panose="02010609060101010101" pitchFamily="49" charset="-122"/>
              </a:rPr>
              <a:t>公开发表了中共中央提交的国共合作宣言</a:t>
            </a:r>
            <a:r>
              <a:rPr lang="zh-CN" altLang="en-US" sz="2400" b="1" dirty="0">
                <a:latin typeface="黑体" panose="02010609060101010101" pitchFamily="49" charset="-122"/>
                <a:ea typeface="黑体" panose="02010609060101010101" pitchFamily="49" charset="-122"/>
              </a:rPr>
              <a:t>，蒋介石也发表谈话，实际上承认了中国共产党在全国的合法地位。</a:t>
            </a:r>
            <a:endParaRPr lang="zh-CN" altLang="en-US" sz="2400" b="1" dirty="0">
              <a:latin typeface="黑体" panose="02010609060101010101" pitchFamily="49" charset="-122"/>
              <a:ea typeface="黑体" panose="02010609060101010101" pitchFamily="49" charset="-122"/>
            </a:endParaRPr>
          </a:p>
        </p:txBody>
      </p:sp>
      <p:sp>
        <p:nvSpPr>
          <p:cNvPr id="3" name="文本框 2"/>
          <p:cNvSpPr txBox="1"/>
          <p:nvPr/>
        </p:nvSpPr>
        <p:spPr>
          <a:xfrm>
            <a:off x="778213" y="2762655"/>
            <a:ext cx="7632972" cy="1509644"/>
          </a:xfrm>
          <a:prstGeom prst="rect">
            <a:avLst/>
          </a:prstGeom>
          <a:solidFill>
            <a:schemeClr val="accent1">
              <a:alpha val="70000"/>
            </a:schemeClr>
          </a:solidFill>
          <a:ln w="9525">
            <a:noFill/>
          </a:ln>
          <a:effectLst>
            <a:outerShdw blurRad="50800" dist="38100" dir="5400000" algn="t" rotWithShape="0">
              <a:prstClr val="black">
                <a:alpha val="40000"/>
              </a:prstClr>
            </a:outerShdw>
          </a:effectLst>
        </p:spPr>
        <p:txBody>
          <a:bodyPr wrap="square" lIns="68580" tIns="34290" rIns="68580" bIns="34290">
            <a:spAutoFit/>
          </a:bodyPr>
          <a:lstStyle/>
          <a:p>
            <a:pPr algn="ctr">
              <a:lnSpc>
                <a:spcPct val="130000"/>
              </a:lnSpc>
            </a:pPr>
            <a:r>
              <a:rPr lang="zh-CN" altLang="en-US" sz="2400" b="1" dirty="0">
                <a:solidFill>
                  <a:schemeClr val="bg1"/>
                </a:solidFill>
                <a:latin typeface="黑体" panose="02010609060101010101" pitchFamily="49" charset="-122"/>
                <a:ea typeface="黑体" panose="02010609060101010101" pitchFamily="49" charset="-122"/>
                <a:cs typeface="方正粗黑宋简体" panose="02000000000000000000" charset="-122"/>
              </a:rPr>
              <a:t>标志着第二次国共合作开始，</a:t>
            </a:r>
            <a:endParaRPr lang="en-US" altLang="zh-CN" sz="2400" b="1" dirty="0">
              <a:solidFill>
                <a:schemeClr val="bg1"/>
              </a:solidFill>
              <a:latin typeface="黑体" panose="02010609060101010101" pitchFamily="49" charset="-122"/>
              <a:ea typeface="黑体" panose="02010609060101010101" pitchFamily="49" charset="-122"/>
              <a:cs typeface="方正粗黑宋简体" panose="02000000000000000000" charset="-122"/>
            </a:endParaRPr>
          </a:p>
          <a:p>
            <a:pPr algn="ctr">
              <a:lnSpc>
                <a:spcPct val="130000"/>
              </a:lnSpc>
            </a:pPr>
            <a:r>
              <a:rPr lang="zh-CN" altLang="en-US" sz="2400" b="1" dirty="0">
                <a:solidFill>
                  <a:schemeClr val="bg1"/>
                </a:solidFill>
                <a:latin typeface="黑体" panose="02010609060101010101" pitchFamily="49" charset="-122"/>
                <a:ea typeface="黑体" panose="02010609060101010101" pitchFamily="49" charset="-122"/>
                <a:cs typeface="方正粗黑宋简体" panose="02000000000000000000" charset="-122"/>
              </a:rPr>
              <a:t>以</a:t>
            </a:r>
            <a:r>
              <a:rPr sz="2400" b="1" dirty="0" err="1">
                <a:solidFill>
                  <a:schemeClr val="bg1"/>
                </a:solidFill>
                <a:latin typeface="黑体" panose="02010609060101010101" pitchFamily="49" charset="-122"/>
                <a:ea typeface="黑体" panose="02010609060101010101" pitchFamily="49" charset="-122"/>
                <a:cs typeface="方正粗黑宋简体" panose="02000000000000000000" charset="-122"/>
              </a:rPr>
              <a:t>国共合作</a:t>
            </a:r>
            <a:r>
              <a:rPr lang="zh-CN" altLang="en-US" sz="2400" b="1" dirty="0">
                <a:solidFill>
                  <a:schemeClr val="bg1"/>
                </a:solidFill>
                <a:latin typeface="黑体" panose="02010609060101010101" pitchFamily="49" charset="-122"/>
                <a:ea typeface="黑体" panose="02010609060101010101" pitchFamily="49" charset="-122"/>
                <a:cs typeface="方正粗黑宋简体" panose="02000000000000000000" charset="-122"/>
              </a:rPr>
              <a:t>为主体的</a:t>
            </a:r>
            <a:r>
              <a:rPr sz="2400" b="1" dirty="0" err="1">
                <a:solidFill>
                  <a:schemeClr val="bg1"/>
                </a:solidFill>
                <a:latin typeface="黑体" panose="02010609060101010101" pitchFamily="49" charset="-122"/>
                <a:ea typeface="黑体" panose="02010609060101010101" pitchFamily="49" charset="-122"/>
                <a:cs typeface="方正粗黑宋简体" panose="02000000000000000000" charset="-122"/>
              </a:rPr>
              <a:t>抗日民族统一战线</a:t>
            </a:r>
            <a:r>
              <a:rPr lang="zh-CN" altLang="en-US" sz="2400" b="1" dirty="0">
                <a:solidFill>
                  <a:schemeClr val="bg1"/>
                </a:solidFill>
                <a:latin typeface="黑体" panose="02010609060101010101" pitchFamily="49" charset="-122"/>
                <a:ea typeface="黑体" panose="02010609060101010101" pitchFamily="49" charset="-122"/>
                <a:cs typeface="方正粗黑宋简体" panose="02000000000000000000" charset="-122"/>
              </a:rPr>
              <a:t>正式建立</a:t>
            </a:r>
            <a:r>
              <a:rPr sz="2400" b="1" dirty="0">
                <a:solidFill>
                  <a:schemeClr val="bg1"/>
                </a:solidFill>
                <a:latin typeface="黑体" panose="02010609060101010101" pitchFamily="49" charset="-122"/>
                <a:ea typeface="黑体" panose="02010609060101010101" pitchFamily="49" charset="-122"/>
                <a:cs typeface="方正粗黑宋简体" panose="02000000000000000000" charset="-122"/>
              </a:rPr>
              <a:t>，</a:t>
            </a:r>
            <a:endParaRPr lang="en-US" sz="2400" b="1" dirty="0">
              <a:solidFill>
                <a:schemeClr val="bg1"/>
              </a:solidFill>
              <a:latin typeface="黑体" panose="02010609060101010101" pitchFamily="49" charset="-122"/>
              <a:ea typeface="黑体" panose="02010609060101010101" pitchFamily="49" charset="-122"/>
              <a:cs typeface="方正粗黑宋简体" panose="02000000000000000000" charset="-122"/>
            </a:endParaRPr>
          </a:p>
          <a:p>
            <a:pPr algn="ctr">
              <a:lnSpc>
                <a:spcPct val="130000"/>
              </a:lnSpc>
            </a:pPr>
            <a:r>
              <a:rPr sz="2400" b="1" dirty="0" err="1">
                <a:solidFill>
                  <a:schemeClr val="bg1"/>
                </a:solidFill>
                <a:latin typeface="黑体" panose="02010609060101010101" pitchFamily="49" charset="-122"/>
                <a:ea typeface="黑体" panose="02010609060101010101" pitchFamily="49" charset="-122"/>
                <a:cs typeface="方正粗黑宋简体" panose="02000000000000000000" charset="-122"/>
              </a:rPr>
              <a:t>全民族抗战</a:t>
            </a:r>
            <a:r>
              <a:rPr lang="zh-CN" altLang="en-US" sz="2400" b="1" dirty="0">
                <a:solidFill>
                  <a:schemeClr val="bg1"/>
                </a:solidFill>
                <a:latin typeface="黑体" panose="02010609060101010101" pitchFamily="49" charset="-122"/>
                <a:ea typeface="黑体" panose="02010609060101010101" pitchFamily="49" charset="-122"/>
                <a:cs typeface="方正粗黑宋简体" panose="02000000000000000000" charset="-122"/>
              </a:rPr>
              <a:t>的局面开始形成！</a:t>
            </a:r>
            <a:endParaRPr sz="2400" b="1" dirty="0">
              <a:solidFill>
                <a:schemeClr val="bg1"/>
              </a:solidFill>
              <a:latin typeface="黑体" panose="02010609060101010101" pitchFamily="49" charset="-122"/>
              <a:ea typeface="黑体" panose="02010609060101010101" pitchFamily="49" charset="-122"/>
              <a:cs typeface="方正粗黑宋简体" panose="02000000000000000000"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61720" y="1277093"/>
            <a:ext cx="8545418" cy="392415"/>
          </a:xfrm>
          <a:prstGeom prst="rect">
            <a:avLst/>
          </a:prstGeom>
          <a:noFill/>
        </p:spPr>
        <p:txBody>
          <a:bodyPr wrap="square" lIns="68580" tIns="34290" rIns="68580" bIns="34290">
            <a:spAutoFit/>
          </a:bodyPr>
          <a:lstStyle/>
          <a:p>
            <a:pPr algn="just"/>
            <a:r>
              <a:rPr lang="en-US" altLang="zh-CN" sz="2100" b="1" kern="100" dirty="0">
                <a:solidFill>
                  <a:srgbClr val="FF0000"/>
                </a:solidFill>
                <a:latin typeface="黑体" panose="02010609060101010101" pitchFamily="49" charset="-122"/>
                <a:ea typeface="黑体" panose="02010609060101010101" pitchFamily="49" charset="-122"/>
                <a:cs typeface="新宋体" panose="02010609030101010101" pitchFamily="49" charset="-122"/>
              </a:rPr>
              <a:t>1.</a:t>
            </a:r>
            <a:r>
              <a:rPr lang="zh-CN" altLang="zh-CN" sz="2100" b="1" kern="100" dirty="0">
                <a:solidFill>
                  <a:srgbClr val="FF0000"/>
                </a:solidFill>
                <a:latin typeface="黑体" panose="02010609060101010101" pitchFamily="49" charset="-122"/>
                <a:ea typeface="黑体" panose="02010609060101010101" pitchFamily="49" charset="-122"/>
                <a:cs typeface="新宋体" panose="02010609030101010101" pitchFamily="49" charset="-122"/>
              </a:rPr>
              <a:t>形成过程：</a:t>
            </a:r>
            <a:endParaRPr lang="en-US" altLang="zh-CN" sz="2100" b="1" kern="100" dirty="0">
              <a:solidFill>
                <a:srgbClr val="FF0000"/>
              </a:solidFill>
              <a:latin typeface="黑体" panose="02010609060101010101" pitchFamily="49" charset="-122"/>
              <a:ea typeface="黑体" panose="02010609060101010101" pitchFamily="49" charset="-122"/>
              <a:cs typeface="新宋体" panose="02010609030101010101" pitchFamily="49" charset="-122"/>
            </a:endParaRPr>
          </a:p>
        </p:txBody>
      </p:sp>
      <p:sp>
        <p:nvSpPr>
          <p:cNvPr id="3" name="文本框 2"/>
          <p:cNvSpPr txBox="1"/>
          <p:nvPr/>
        </p:nvSpPr>
        <p:spPr>
          <a:xfrm>
            <a:off x="361720" y="3676610"/>
            <a:ext cx="8295897" cy="553998"/>
          </a:xfrm>
          <a:prstGeom prst="rect">
            <a:avLst/>
          </a:prstGeom>
          <a:noFill/>
        </p:spPr>
        <p:txBody>
          <a:bodyPr wrap="square" lIns="68580" tIns="34290" rIns="68580" bIns="34290">
            <a:spAutoFit/>
          </a:bodyPr>
          <a:lstStyle/>
          <a:p>
            <a:pPr>
              <a:lnSpc>
                <a:spcPct val="150000"/>
              </a:lnSpc>
            </a:pPr>
            <a:r>
              <a:rPr lang="en-US" altLang="zh-CN" sz="2100" b="1" kern="100" dirty="0">
                <a:solidFill>
                  <a:srgbClr val="FF0000"/>
                </a:solidFill>
                <a:latin typeface="黑体" panose="02010609060101010101" pitchFamily="49" charset="-122"/>
                <a:ea typeface="黑体" panose="02010609060101010101" pitchFamily="49" charset="-122"/>
                <a:cs typeface="新宋体" panose="02010609030101010101" pitchFamily="49" charset="-122"/>
              </a:rPr>
              <a:t>2.</a:t>
            </a:r>
            <a:r>
              <a:rPr lang="zh-CN" altLang="zh-CN" sz="2100" b="1" kern="100" dirty="0">
                <a:solidFill>
                  <a:srgbClr val="FF0000"/>
                </a:solidFill>
                <a:latin typeface="黑体" panose="02010609060101010101" pitchFamily="49" charset="-122"/>
                <a:ea typeface="黑体" panose="02010609060101010101" pitchFamily="49" charset="-122"/>
                <a:cs typeface="新宋体" panose="02010609030101010101" pitchFamily="49" charset="-122"/>
              </a:rPr>
              <a:t>促成国共第二次合作的决定性因素</a:t>
            </a:r>
            <a:r>
              <a:rPr lang="zh-CN" altLang="zh-CN" sz="2100" b="1" kern="100" dirty="0" smtClean="0">
                <a:solidFill>
                  <a:srgbClr val="FF0000"/>
                </a:solidFill>
                <a:latin typeface="黑体" panose="02010609060101010101" pitchFamily="49" charset="-122"/>
                <a:ea typeface="黑体" panose="02010609060101010101" pitchFamily="49" charset="-122"/>
                <a:cs typeface="新宋体" panose="02010609030101010101" pitchFamily="49" charset="-122"/>
              </a:rPr>
              <a:t>：</a:t>
            </a:r>
            <a:r>
              <a:rPr lang="zh-CN" altLang="zh-CN" sz="2100" b="1" kern="100" dirty="0" smtClean="0">
                <a:latin typeface="黑体" panose="02010609060101010101" pitchFamily="49" charset="-122"/>
                <a:ea typeface="黑体" panose="02010609060101010101" pitchFamily="49" charset="-122"/>
                <a:cs typeface="新宋体" panose="02010609030101010101" pitchFamily="49" charset="-122"/>
              </a:rPr>
              <a:t>中</a:t>
            </a:r>
            <a:r>
              <a:rPr lang="zh-CN" altLang="zh-CN" sz="2100" b="1" kern="100" dirty="0">
                <a:latin typeface="黑体" panose="02010609060101010101" pitchFamily="49" charset="-122"/>
                <a:ea typeface="黑体" panose="02010609060101010101" pitchFamily="49" charset="-122"/>
                <a:cs typeface="新宋体" panose="02010609030101010101" pitchFamily="49" charset="-122"/>
              </a:rPr>
              <a:t>日民族矛盾成为最主要矛盾。</a:t>
            </a:r>
            <a:endParaRPr lang="zh-CN" altLang="en-US" sz="2100" b="1" dirty="0">
              <a:latin typeface="黑体" panose="02010609060101010101" pitchFamily="49" charset="-122"/>
              <a:ea typeface="黑体" panose="02010609060101010101" pitchFamily="49" charset="-122"/>
            </a:endParaRPr>
          </a:p>
        </p:txBody>
      </p:sp>
      <p:sp>
        <p:nvSpPr>
          <p:cNvPr id="4" name="文本框 3"/>
          <p:cNvSpPr txBox="1"/>
          <p:nvPr/>
        </p:nvSpPr>
        <p:spPr>
          <a:xfrm>
            <a:off x="2357536" y="751342"/>
            <a:ext cx="4105932" cy="500137"/>
          </a:xfrm>
          <a:prstGeom prst="rect">
            <a:avLst/>
          </a:prstGeom>
          <a:noFill/>
        </p:spPr>
        <p:txBody>
          <a:bodyPr wrap="none" lIns="68580" tIns="34290" rIns="68580" bIns="34290" rtlCol="0">
            <a:spAutoFit/>
          </a:bodyPr>
          <a:lstStyle/>
          <a:p>
            <a:r>
              <a:rPr lang="zh-CN" altLang="en-US" sz="2800" b="1" dirty="0">
                <a:solidFill>
                  <a:srgbClr val="C00000"/>
                </a:solidFill>
                <a:latin typeface="黑体" panose="02010609060101010101" pitchFamily="49" charset="-122"/>
                <a:ea typeface="黑体" panose="02010609060101010101" pitchFamily="49" charset="-122"/>
              </a:rPr>
              <a:t>抗日民族统一战线的形成</a:t>
            </a:r>
            <a:endParaRPr lang="zh-CN" altLang="en-US" sz="2800" b="1" dirty="0">
              <a:solidFill>
                <a:srgbClr val="C00000"/>
              </a:solidFill>
              <a:latin typeface="黑体" panose="02010609060101010101" pitchFamily="49" charset="-122"/>
              <a:ea typeface="黑体" panose="02010609060101010101" pitchFamily="49" charset="-122"/>
            </a:endParaRPr>
          </a:p>
        </p:txBody>
      </p:sp>
      <p:sp>
        <p:nvSpPr>
          <p:cNvPr id="5" name="AutoShape 5"/>
          <p:cNvSpPr/>
          <p:nvPr>
            <p:custDataLst>
              <p:tags r:id="rId1"/>
            </p:custDataLst>
          </p:nvPr>
        </p:nvSpPr>
        <p:spPr>
          <a:xfrm>
            <a:off x="3477355" y="2503955"/>
            <a:ext cx="385763" cy="284488"/>
          </a:xfrm>
          <a:prstGeom prst="downArrow">
            <a:avLst>
              <a:gd name="adj1" fmla="val 50000"/>
              <a:gd name="adj2" fmla="val 36419"/>
            </a:avLst>
          </a:prstGeom>
          <a:solidFill>
            <a:srgbClr val="FF0000"/>
          </a:solidFill>
          <a:ln w="9525" cap="flat" cmpd="sng">
            <a:noFill/>
            <a:prstDash val="solid"/>
            <a:miter/>
            <a:headEnd type="none" w="med" len="med"/>
            <a:tailEnd type="none" w="med" len="med"/>
          </a:ln>
        </p:spPr>
        <p:txBody>
          <a:bodyPr vert="eaVert" wrap="none" lIns="68580" tIns="34290" rIns="68580" bIns="34290" anchor="ctr" anchorCtr="0"/>
          <a:lstStyle/>
          <a:p>
            <a:endParaRPr lang="zh-CN" altLang="en-US" sz="1800" dirty="0">
              <a:latin typeface="黑体" panose="02010609060101010101" pitchFamily="49" charset="-122"/>
              <a:ea typeface="黑体" panose="02010609060101010101" pitchFamily="49" charset="-122"/>
            </a:endParaRPr>
          </a:p>
        </p:txBody>
      </p:sp>
      <p:sp>
        <p:nvSpPr>
          <p:cNvPr id="6" name="AutoShape 7"/>
          <p:cNvSpPr/>
          <p:nvPr>
            <p:custDataLst>
              <p:tags r:id="rId2"/>
            </p:custDataLst>
          </p:nvPr>
        </p:nvSpPr>
        <p:spPr>
          <a:xfrm>
            <a:off x="5553163" y="2474504"/>
            <a:ext cx="368141" cy="313939"/>
          </a:xfrm>
          <a:prstGeom prst="downArrow">
            <a:avLst>
              <a:gd name="adj1" fmla="val 50000"/>
              <a:gd name="adj2" fmla="val 45555"/>
            </a:avLst>
          </a:prstGeom>
          <a:solidFill>
            <a:srgbClr val="FF0000"/>
          </a:solidFill>
          <a:ln w="9525" cap="flat" cmpd="sng">
            <a:noFill/>
            <a:prstDash val="solid"/>
            <a:miter/>
            <a:headEnd type="none" w="med" len="med"/>
            <a:tailEnd type="none" w="med" len="med"/>
          </a:ln>
        </p:spPr>
        <p:txBody>
          <a:bodyPr vert="eaVert" wrap="none" lIns="68580" tIns="34290" rIns="68580" bIns="34290" anchor="ctr" anchorCtr="0"/>
          <a:lstStyle/>
          <a:p>
            <a:endParaRPr lang="zh-CN" altLang="en-US" sz="1800" dirty="0">
              <a:latin typeface="黑体" panose="02010609060101010101" pitchFamily="49" charset="-122"/>
              <a:ea typeface="黑体" panose="02010609060101010101" pitchFamily="49" charset="-122"/>
            </a:endParaRPr>
          </a:p>
        </p:txBody>
      </p:sp>
      <p:sp>
        <p:nvSpPr>
          <p:cNvPr id="7" name="Text Box 15"/>
          <p:cNvSpPr txBox="1"/>
          <p:nvPr>
            <p:custDataLst>
              <p:tags r:id="rId3"/>
            </p:custDataLst>
          </p:nvPr>
        </p:nvSpPr>
        <p:spPr>
          <a:xfrm>
            <a:off x="6819884" y="2770855"/>
            <a:ext cx="2148258" cy="807913"/>
          </a:xfrm>
          <a:prstGeom prst="rect">
            <a:avLst/>
          </a:prstGeom>
          <a:noFill/>
          <a:ln w="9525">
            <a:noFill/>
          </a:ln>
          <a:effectLst>
            <a:prstShdw prst="shdw13" dist="53882" dir="13499999">
              <a:schemeClr val="bg2">
                <a:alpha val="50000"/>
              </a:schemeClr>
            </a:prstShdw>
          </a:effectLst>
        </p:spPr>
        <p:txBody>
          <a:bodyPr wrap="square" lIns="68580" tIns="34290" rIns="68580" bIns="34290">
            <a:spAutoFit/>
          </a:bodyPr>
          <a:lstStyle/>
          <a:p>
            <a:pPr algn="ctr">
              <a:lnSpc>
                <a:spcPct val="120000"/>
              </a:lnSpc>
            </a:pPr>
            <a:r>
              <a:rPr lang="zh-CN" altLang="en-US" sz="2000" b="1" dirty="0">
                <a:latin typeface="黑体" panose="02010609060101010101" pitchFamily="49" charset="-122"/>
                <a:ea typeface="黑体" panose="02010609060101010101" pitchFamily="49" charset="-122"/>
                <a:sym typeface="+mn-ea"/>
              </a:rPr>
              <a:t>抗日民族</a:t>
            </a:r>
            <a:r>
              <a:rPr lang="zh-CN" altLang="en-US" sz="2000" b="1" dirty="0" smtClean="0">
                <a:latin typeface="黑体" panose="02010609060101010101" pitchFamily="49" charset="-122"/>
                <a:ea typeface="黑体" panose="02010609060101010101" pitchFamily="49" charset="-122"/>
                <a:sym typeface="+mn-ea"/>
              </a:rPr>
              <a:t>统一</a:t>
            </a:r>
            <a:endParaRPr lang="en-US" altLang="zh-CN" sz="2000" b="1" dirty="0" smtClean="0">
              <a:latin typeface="黑体" panose="02010609060101010101" pitchFamily="49" charset="-122"/>
              <a:ea typeface="黑体" panose="02010609060101010101" pitchFamily="49" charset="-122"/>
              <a:sym typeface="+mn-ea"/>
            </a:endParaRPr>
          </a:p>
          <a:p>
            <a:pPr algn="ctr">
              <a:lnSpc>
                <a:spcPct val="120000"/>
              </a:lnSpc>
            </a:pPr>
            <a:r>
              <a:rPr lang="zh-CN" altLang="en-US" sz="2000" b="1" dirty="0" smtClean="0">
                <a:latin typeface="黑体" panose="02010609060101010101" pitchFamily="49" charset="-122"/>
                <a:ea typeface="黑体" panose="02010609060101010101" pitchFamily="49" charset="-122"/>
                <a:sym typeface="+mn-ea"/>
              </a:rPr>
              <a:t>战线</a:t>
            </a:r>
            <a:r>
              <a:rPr lang="zh-CN" altLang="en-US" sz="2000" b="1" dirty="0">
                <a:solidFill>
                  <a:srgbClr val="FF0000"/>
                </a:solidFill>
                <a:latin typeface="黑体" panose="02010609060101010101" pitchFamily="49" charset="-122"/>
                <a:ea typeface="黑体" panose="02010609060101010101" pitchFamily="49" charset="-122"/>
                <a:sym typeface="+mn-ea"/>
              </a:rPr>
              <a:t>正式建立</a:t>
            </a:r>
            <a:endParaRPr lang="zh-CN" altLang="en-US" sz="2000" b="1" dirty="0">
              <a:solidFill>
                <a:srgbClr val="FF0000"/>
              </a:solidFill>
              <a:latin typeface="黑体" panose="02010609060101010101" pitchFamily="49" charset="-122"/>
              <a:ea typeface="黑体" panose="02010609060101010101" pitchFamily="49" charset="-122"/>
              <a:sym typeface="+mn-ea"/>
            </a:endParaRPr>
          </a:p>
        </p:txBody>
      </p:sp>
      <p:sp>
        <p:nvSpPr>
          <p:cNvPr id="8" name="Text Box 16"/>
          <p:cNvSpPr txBox="1"/>
          <p:nvPr>
            <p:custDataLst>
              <p:tags r:id="rId4"/>
            </p:custDataLst>
          </p:nvPr>
        </p:nvSpPr>
        <p:spPr>
          <a:xfrm>
            <a:off x="2551894" y="2758435"/>
            <a:ext cx="2285791" cy="758862"/>
          </a:xfrm>
          <a:prstGeom prst="rect">
            <a:avLst/>
          </a:prstGeom>
          <a:noFill/>
          <a:ln w="9525">
            <a:noFill/>
          </a:ln>
          <a:effectLst>
            <a:prstShdw prst="shdw13" dist="53882" dir="13499999">
              <a:schemeClr val="bg2">
                <a:alpha val="50000"/>
              </a:schemeClr>
            </a:prstShdw>
          </a:effectLst>
        </p:spPr>
        <p:txBody>
          <a:bodyPr wrap="square" lIns="68580" tIns="34290" rIns="68580" bIns="34290">
            <a:spAutoFit/>
          </a:bodyPr>
          <a:lstStyle/>
          <a:p>
            <a:pPr algn="ctr">
              <a:lnSpc>
                <a:spcPct val="120000"/>
              </a:lnSpc>
              <a:spcBef>
                <a:spcPct val="50000"/>
              </a:spcBef>
            </a:pPr>
            <a:r>
              <a:rPr lang="zh-CN" altLang="en-US" sz="2000" b="1" dirty="0">
                <a:latin typeface="黑体" panose="02010609060101010101" pitchFamily="49" charset="-122"/>
                <a:ea typeface="黑体" panose="02010609060101010101" pitchFamily="49" charset="-122"/>
              </a:rPr>
              <a:t>抗日民族统一战线</a:t>
            </a:r>
            <a:r>
              <a:rPr lang="zh-CN" altLang="en-US" sz="2000" b="1" dirty="0">
                <a:solidFill>
                  <a:srgbClr val="FF0000"/>
                </a:solidFill>
                <a:latin typeface="黑体" panose="02010609060101010101" pitchFamily="49" charset="-122"/>
                <a:ea typeface="黑体" panose="02010609060101010101" pitchFamily="49" charset="-122"/>
              </a:rPr>
              <a:t>初步形成</a:t>
            </a:r>
            <a:endParaRPr lang="zh-CN" altLang="en-US" sz="2000" b="1" dirty="0">
              <a:solidFill>
                <a:srgbClr val="FF0000"/>
              </a:solidFill>
              <a:latin typeface="黑体" panose="02010609060101010101" pitchFamily="49" charset="-122"/>
              <a:ea typeface="黑体" panose="02010609060101010101" pitchFamily="49" charset="-122"/>
            </a:endParaRPr>
          </a:p>
        </p:txBody>
      </p:sp>
      <p:sp>
        <p:nvSpPr>
          <p:cNvPr id="9" name="矩形 8"/>
          <p:cNvSpPr/>
          <p:nvPr>
            <p:custDataLst>
              <p:tags r:id="rId5"/>
            </p:custDataLst>
          </p:nvPr>
        </p:nvSpPr>
        <p:spPr>
          <a:xfrm>
            <a:off x="4453664" y="2770855"/>
            <a:ext cx="2394910" cy="758862"/>
          </a:xfrm>
          <a:prstGeom prst="rect">
            <a:avLst/>
          </a:prstGeom>
          <a:noFill/>
          <a:ln w="9525">
            <a:noFill/>
          </a:ln>
        </p:spPr>
        <p:txBody>
          <a:bodyPr wrap="square" lIns="68580" tIns="34290" rIns="68580" bIns="34290">
            <a:spAutoFit/>
          </a:bodyPr>
          <a:lstStyle/>
          <a:p>
            <a:pPr algn="ctr">
              <a:lnSpc>
                <a:spcPct val="120000"/>
              </a:lnSpc>
            </a:pPr>
            <a:r>
              <a:rPr lang="en-US" altLang="zh-CN" sz="2000" b="1" dirty="0">
                <a:latin typeface="黑体" panose="02010609060101010101" pitchFamily="49" charset="-122"/>
                <a:ea typeface="黑体" panose="02010609060101010101" pitchFamily="49" charset="-122"/>
                <a:cs typeface="楷体" panose="02010609060101010101" charset="-122"/>
              </a:rPr>
              <a:t>  </a:t>
            </a:r>
            <a:r>
              <a:rPr lang="zh-CN" altLang="en-US" sz="2000" b="1" dirty="0">
                <a:latin typeface="黑体" panose="02010609060101010101" pitchFamily="49" charset="-122"/>
                <a:ea typeface="黑体" panose="02010609060101010101" pitchFamily="49" charset="-122"/>
                <a:cs typeface="楷体" panose="02010609060101010101" charset="-122"/>
              </a:rPr>
              <a:t>全民族</a:t>
            </a:r>
            <a:r>
              <a:rPr lang="zh-CN" altLang="en-US" sz="2000" b="1" dirty="0" smtClean="0">
                <a:latin typeface="黑体" panose="02010609060101010101" pitchFamily="49" charset="-122"/>
                <a:ea typeface="黑体" panose="02010609060101010101" pitchFamily="49" charset="-122"/>
                <a:cs typeface="楷体" panose="02010609060101010101" charset="-122"/>
              </a:rPr>
              <a:t>抗战</a:t>
            </a:r>
            <a:endParaRPr lang="en-US" altLang="zh-CN" sz="2000" b="1" dirty="0" smtClean="0">
              <a:latin typeface="黑体" panose="02010609060101010101" pitchFamily="49" charset="-122"/>
              <a:ea typeface="黑体" panose="02010609060101010101" pitchFamily="49" charset="-122"/>
              <a:cs typeface="楷体" panose="02010609060101010101" charset="-122"/>
            </a:endParaRPr>
          </a:p>
          <a:p>
            <a:pPr algn="ctr">
              <a:lnSpc>
                <a:spcPct val="120000"/>
              </a:lnSpc>
            </a:pPr>
            <a:r>
              <a:rPr lang="zh-CN" altLang="en-US" sz="2000" b="1" dirty="0" smtClean="0">
                <a:latin typeface="黑体" panose="02010609060101010101" pitchFamily="49" charset="-122"/>
                <a:ea typeface="黑体" panose="02010609060101010101" pitchFamily="49" charset="-122"/>
                <a:cs typeface="楷体" panose="02010609060101010101" charset="-122"/>
              </a:rPr>
              <a:t>的</a:t>
            </a:r>
            <a:r>
              <a:rPr lang="zh-CN" altLang="en-US" sz="2000" b="1" dirty="0">
                <a:latin typeface="黑体" panose="02010609060101010101" pitchFamily="49" charset="-122"/>
                <a:ea typeface="黑体" panose="02010609060101010101" pitchFamily="49" charset="-122"/>
                <a:cs typeface="楷体" panose="02010609060101010101" charset="-122"/>
              </a:rPr>
              <a:t>开始</a:t>
            </a:r>
            <a:endParaRPr lang="zh-CN" altLang="en-US" sz="2000" b="1" dirty="0">
              <a:latin typeface="黑体" panose="02010609060101010101" pitchFamily="49" charset="-122"/>
              <a:ea typeface="黑体" panose="02010609060101010101" pitchFamily="49" charset="-122"/>
              <a:cs typeface="楷体" panose="02010609060101010101" charset="-122"/>
            </a:endParaRPr>
          </a:p>
        </p:txBody>
      </p:sp>
      <p:sp>
        <p:nvSpPr>
          <p:cNvPr id="10" name="Text Box 15"/>
          <p:cNvSpPr txBox="1"/>
          <p:nvPr>
            <p:custDataLst>
              <p:tags r:id="rId6"/>
            </p:custDataLst>
          </p:nvPr>
        </p:nvSpPr>
        <p:spPr>
          <a:xfrm>
            <a:off x="225297" y="2727431"/>
            <a:ext cx="2394910" cy="758862"/>
          </a:xfrm>
          <a:prstGeom prst="rect">
            <a:avLst/>
          </a:prstGeom>
          <a:noFill/>
          <a:ln w="9525">
            <a:noFill/>
          </a:ln>
          <a:effectLst>
            <a:prstShdw prst="shdw13" dist="53882" dir="13499999">
              <a:schemeClr val="bg2">
                <a:alpha val="50000"/>
              </a:schemeClr>
            </a:prstShdw>
          </a:effectLst>
        </p:spPr>
        <p:txBody>
          <a:bodyPr wrap="square" lIns="68580" tIns="34290" rIns="68580" bIns="34290">
            <a:spAutoFit/>
          </a:bodyPr>
          <a:lstStyle/>
          <a:p>
            <a:pPr algn="ctr">
              <a:lnSpc>
                <a:spcPct val="120000"/>
              </a:lnSpc>
              <a:spcBef>
                <a:spcPct val="50000"/>
              </a:spcBef>
            </a:pPr>
            <a:r>
              <a:rPr lang="en-US" altLang="en-US" sz="2000" b="1" dirty="0" err="1">
                <a:latin typeface="黑体" panose="02010609060101010101" pitchFamily="49" charset="-122"/>
                <a:ea typeface="黑体" panose="02010609060101010101" pitchFamily="49" charset="-122"/>
                <a:sym typeface="+mn-ea"/>
              </a:rPr>
              <a:t>确立了</a:t>
            </a:r>
            <a:r>
              <a:rPr lang="zh-CN" altLang="en-US" sz="2000" b="1" dirty="0">
                <a:latin typeface="黑体" panose="02010609060101010101" pitchFamily="49" charset="-122"/>
                <a:ea typeface="黑体" panose="02010609060101010101" pitchFamily="49" charset="-122"/>
                <a:sym typeface="+mn-ea"/>
              </a:rPr>
              <a:t>建立抗日民族统一战线</a:t>
            </a:r>
            <a:r>
              <a:rPr lang="en-US" altLang="en-US" sz="2000" b="1" dirty="0" err="1">
                <a:latin typeface="黑体" panose="02010609060101010101" pitchFamily="49" charset="-122"/>
                <a:ea typeface="黑体" panose="02010609060101010101" pitchFamily="49" charset="-122"/>
                <a:sym typeface="+mn-ea"/>
              </a:rPr>
              <a:t>的方针</a:t>
            </a:r>
            <a:endParaRPr lang="en-US" altLang="en-US" sz="2000" b="1" dirty="0">
              <a:latin typeface="黑体" panose="02010609060101010101" pitchFamily="49" charset="-122"/>
              <a:ea typeface="黑体" panose="02010609060101010101" pitchFamily="49" charset="-122"/>
              <a:sym typeface="+mn-ea"/>
            </a:endParaRPr>
          </a:p>
        </p:txBody>
      </p:sp>
      <p:sp>
        <p:nvSpPr>
          <p:cNvPr id="11" name="AutoShape 5"/>
          <p:cNvSpPr/>
          <p:nvPr>
            <p:custDataLst>
              <p:tags r:id="rId7"/>
            </p:custDataLst>
          </p:nvPr>
        </p:nvSpPr>
        <p:spPr>
          <a:xfrm>
            <a:off x="1068265" y="2480143"/>
            <a:ext cx="385763" cy="284784"/>
          </a:xfrm>
          <a:prstGeom prst="downArrow">
            <a:avLst>
              <a:gd name="adj1" fmla="val 50000"/>
              <a:gd name="adj2" fmla="val 39709"/>
            </a:avLst>
          </a:prstGeom>
          <a:solidFill>
            <a:srgbClr val="FF0000"/>
          </a:solidFill>
          <a:ln w="9525" cap="flat" cmpd="sng">
            <a:noFill/>
            <a:prstDash val="solid"/>
            <a:miter/>
            <a:headEnd type="none" w="med" len="med"/>
            <a:tailEnd type="none" w="med" len="med"/>
          </a:ln>
        </p:spPr>
        <p:txBody>
          <a:bodyPr vert="eaVert" wrap="none" lIns="68580" tIns="34290" rIns="68580" bIns="34290" anchor="ctr" anchorCtr="0"/>
          <a:lstStyle/>
          <a:p>
            <a:endParaRPr lang="zh-CN" altLang="en-US" sz="1800" dirty="0">
              <a:latin typeface="黑体" panose="02010609060101010101" pitchFamily="49" charset="-122"/>
              <a:ea typeface="黑体" panose="02010609060101010101" pitchFamily="49" charset="-122"/>
            </a:endParaRPr>
          </a:p>
        </p:txBody>
      </p:sp>
      <p:sp>
        <p:nvSpPr>
          <p:cNvPr id="12" name="AutoShape 5"/>
          <p:cNvSpPr/>
          <p:nvPr>
            <p:custDataLst>
              <p:tags r:id="rId8"/>
            </p:custDataLst>
          </p:nvPr>
        </p:nvSpPr>
        <p:spPr>
          <a:xfrm rot="16200000">
            <a:off x="2260832" y="1935304"/>
            <a:ext cx="297180" cy="354515"/>
          </a:xfrm>
          <a:prstGeom prst="downArrow">
            <a:avLst>
              <a:gd name="adj1" fmla="val 50000"/>
              <a:gd name="adj2" fmla="val 42948"/>
            </a:avLst>
          </a:prstGeom>
          <a:solidFill>
            <a:srgbClr val="FF0000"/>
          </a:solidFill>
          <a:ln w="9525" cap="flat" cmpd="sng">
            <a:noFill/>
            <a:prstDash val="solid"/>
            <a:miter/>
            <a:headEnd type="none" w="med" len="med"/>
            <a:tailEnd type="none" w="med" len="med"/>
          </a:ln>
        </p:spPr>
        <p:txBody>
          <a:bodyPr vert="eaVert" wrap="none" lIns="68580" tIns="34290" rIns="68580" bIns="34290" anchor="ctr" anchorCtr="0"/>
          <a:lstStyle/>
          <a:p>
            <a:endParaRPr lang="zh-CN" altLang="en-US" sz="1800" dirty="0">
              <a:latin typeface="黑体" panose="02010609060101010101" pitchFamily="49" charset="-122"/>
              <a:ea typeface="黑体" panose="02010609060101010101" pitchFamily="49" charset="-122"/>
            </a:endParaRPr>
          </a:p>
        </p:txBody>
      </p:sp>
      <p:grpSp>
        <p:nvGrpSpPr>
          <p:cNvPr id="13" name="组合 12"/>
          <p:cNvGrpSpPr/>
          <p:nvPr>
            <p:custDataLst>
              <p:tags r:id="rId9"/>
            </p:custDataLst>
          </p:nvPr>
        </p:nvGrpSpPr>
        <p:grpSpPr>
          <a:xfrm>
            <a:off x="301943" y="1770200"/>
            <a:ext cx="1918409" cy="669414"/>
            <a:chOff x="402591" y="1383371"/>
            <a:chExt cx="2557878" cy="892552"/>
          </a:xfrm>
        </p:grpSpPr>
        <p:sp>
          <p:nvSpPr>
            <p:cNvPr id="14" name="AutoShape 10"/>
            <p:cNvSpPr/>
            <p:nvPr>
              <p:custDataLst>
                <p:tags r:id="rId10"/>
              </p:custDataLst>
            </p:nvPr>
          </p:nvSpPr>
          <p:spPr>
            <a:xfrm>
              <a:off x="402591" y="1437418"/>
              <a:ext cx="2557878" cy="838505"/>
            </a:xfrm>
            <a:prstGeom prst="flowChartTerminator">
              <a:avLst/>
            </a:prstGeom>
            <a:solidFill>
              <a:schemeClr val="bg1">
                <a:lumMod val="75000"/>
              </a:schemeClr>
            </a:solidFill>
            <a:ln w="9525" cap="flat" cmpd="sng">
              <a:solidFill>
                <a:schemeClr val="tx1"/>
              </a:solidFill>
              <a:prstDash val="solid"/>
              <a:miter/>
              <a:headEnd type="none" w="med" len="med"/>
              <a:tailEnd type="none" w="med" len="med"/>
            </a:ln>
          </p:spPr>
          <p:txBody>
            <a:bodyPr wrap="none" anchor="ctr" anchorCtr="0"/>
            <a:lstStyle/>
            <a:p>
              <a:pPr lvl="0" algn="l">
                <a:spcBef>
                  <a:spcPct val="0"/>
                </a:spcBef>
              </a:pPr>
              <a:endParaRPr lang="en-US" altLang="en-US" sz="2100" dirty="0">
                <a:solidFill>
                  <a:srgbClr val="000000"/>
                </a:solidFill>
                <a:latin typeface="黑体" panose="02010609060101010101" pitchFamily="49" charset="-122"/>
                <a:ea typeface="黑体" panose="02010609060101010101" pitchFamily="49" charset="-122"/>
                <a:sym typeface="+mn-ea"/>
              </a:endParaRPr>
            </a:p>
            <a:p>
              <a:pPr lvl="0" algn="l">
                <a:spcBef>
                  <a:spcPct val="0"/>
                </a:spcBef>
              </a:pPr>
              <a:endParaRPr lang="en-US" altLang="en-US" sz="2100" dirty="0">
                <a:solidFill>
                  <a:srgbClr val="000000"/>
                </a:solidFill>
                <a:latin typeface="黑体" panose="02010609060101010101" pitchFamily="49" charset="-122"/>
                <a:ea typeface="黑体" panose="02010609060101010101" pitchFamily="49" charset="-122"/>
                <a:sym typeface="+mn-ea"/>
              </a:endParaRPr>
            </a:p>
            <a:p>
              <a:pPr lvl="0" algn="l">
                <a:spcBef>
                  <a:spcPct val="0"/>
                </a:spcBef>
              </a:pPr>
              <a:endParaRPr lang="zh-CN" altLang="en-US" sz="2100" dirty="0">
                <a:latin typeface="黑体" panose="02010609060101010101" pitchFamily="49" charset="-122"/>
                <a:ea typeface="黑体" panose="02010609060101010101" pitchFamily="49" charset="-122"/>
              </a:endParaRPr>
            </a:p>
            <a:p>
              <a:pPr algn="ctr"/>
              <a:endParaRPr lang="zh-CN" altLang="en-US" sz="2100" dirty="0">
                <a:latin typeface="黑体" panose="02010609060101010101" pitchFamily="49" charset="-122"/>
                <a:ea typeface="黑体" panose="02010609060101010101" pitchFamily="49" charset="-122"/>
              </a:endParaRPr>
            </a:p>
          </p:txBody>
        </p:sp>
        <p:sp>
          <p:nvSpPr>
            <p:cNvPr id="15" name="文本框 14"/>
            <p:cNvSpPr txBox="1"/>
            <p:nvPr>
              <p:custDataLst>
                <p:tags r:id="rId11"/>
              </p:custDataLst>
            </p:nvPr>
          </p:nvSpPr>
          <p:spPr>
            <a:xfrm>
              <a:off x="450510" y="1383371"/>
              <a:ext cx="2509958" cy="861774"/>
            </a:xfrm>
            <a:prstGeom prst="rect">
              <a:avLst/>
            </a:prstGeom>
            <a:noFill/>
          </p:spPr>
          <p:txBody>
            <a:bodyPr wrap="square" rtlCol="0">
              <a:spAutoFit/>
            </a:bodyPr>
            <a:lstStyle/>
            <a:p>
              <a:pPr algn="ctr"/>
              <a:r>
                <a:rPr lang="en-US" altLang="zh-CN" sz="1800" dirty="0">
                  <a:latin typeface="黑体" panose="02010609060101010101" pitchFamily="49" charset="-122"/>
                  <a:ea typeface="黑体" panose="02010609060101010101" pitchFamily="49" charset="-122"/>
                  <a:cs typeface="楷体" panose="02010609060101010101" charset="-122"/>
                </a:rPr>
                <a:t>1935</a:t>
              </a:r>
              <a:r>
                <a:rPr lang="zh-CN" altLang="en-US" sz="1800" dirty="0">
                  <a:latin typeface="黑体" panose="02010609060101010101" pitchFamily="49" charset="-122"/>
                  <a:ea typeface="黑体" panose="02010609060101010101" pitchFamily="49" charset="-122"/>
                  <a:cs typeface="楷体" panose="02010609060101010101" charset="-122"/>
                </a:rPr>
                <a:t>年底</a:t>
              </a:r>
              <a:r>
                <a:rPr lang="zh-CN" altLang="en-US" sz="1800" dirty="0" smtClean="0">
                  <a:latin typeface="黑体" panose="02010609060101010101" pitchFamily="49" charset="-122"/>
                  <a:ea typeface="黑体" panose="02010609060101010101" pitchFamily="49" charset="-122"/>
                  <a:cs typeface="楷体" panose="02010609060101010101" charset="-122"/>
                </a:rPr>
                <a:t>，</a:t>
              </a:r>
              <a:endParaRPr lang="en-US" altLang="zh-CN" sz="1800" dirty="0" smtClean="0">
                <a:latin typeface="黑体" panose="02010609060101010101" pitchFamily="49" charset="-122"/>
                <a:ea typeface="黑体" panose="02010609060101010101" pitchFamily="49" charset="-122"/>
                <a:cs typeface="楷体" panose="02010609060101010101" charset="-122"/>
              </a:endParaRPr>
            </a:p>
            <a:p>
              <a:pPr algn="ctr"/>
              <a:r>
                <a:rPr lang="zh-CN" altLang="en-US" sz="1800" dirty="0" smtClean="0">
                  <a:latin typeface="黑体" panose="02010609060101010101" pitchFamily="49" charset="-122"/>
                  <a:ea typeface="黑体" panose="02010609060101010101" pitchFamily="49" charset="-122"/>
                  <a:cs typeface="楷体" panose="02010609060101010101" charset="-122"/>
                </a:rPr>
                <a:t>中共瓦窑堡</a:t>
              </a:r>
              <a:r>
                <a:rPr lang="zh-CN" altLang="en-US" sz="1800" dirty="0">
                  <a:latin typeface="黑体" panose="02010609060101010101" pitchFamily="49" charset="-122"/>
                  <a:ea typeface="黑体" panose="02010609060101010101" pitchFamily="49" charset="-122"/>
                  <a:cs typeface="楷体" panose="02010609060101010101" charset="-122"/>
                </a:rPr>
                <a:t>会议</a:t>
              </a:r>
              <a:endParaRPr lang="zh-CN" altLang="en-US" sz="1800" dirty="0">
                <a:latin typeface="黑体" panose="02010609060101010101" pitchFamily="49" charset="-122"/>
                <a:ea typeface="黑体" panose="02010609060101010101" pitchFamily="49" charset="-122"/>
                <a:cs typeface="楷体" panose="02010609060101010101" charset="-122"/>
              </a:endParaRPr>
            </a:p>
          </p:txBody>
        </p:sp>
      </p:grpSp>
      <p:grpSp>
        <p:nvGrpSpPr>
          <p:cNvPr id="16" name="组合 15"/>
          <p:cNvGrpSpPr/>
          <p:nvPr>
            <p:custDataLst>
              <p:tags r:id="rId12"/>
            </p:custDataLst>
          </p:nvPr>
        </p:nvGrpSpPr>
        <p:grpSpPr>
          <a:xfrm>
            <a:off x="2502626" y="1753096"/>
            <a:ext cx="2200275" cy="711054"/>
            <a:chOff x="3336832" y="1360566"/>
            <a:chExt cx="2933700" cy="948072"/>
          </a:xfrm>
        </p:grpSpPr>
        <p:sp>
          <p:nvSpPr>
            <p:cNvPr id="17" name="AutoShape 2"/>
            <p:cNvSpPr/>
            <p:nvPr>
              <p:custDataLst>
                <p:tags r:id="rId13"/>
              </p:custDataLst>
            </p:nvPr>
          </p:nvSpPr>
          <p:spPr>
            <a:xfrm>
              <a:off x="3464658" y="1437418"/>
              <a:ext cx="2645948" cy="871220"/>
            </a:xfrm>
            <a:prstGeom prst="flowChartTerminator">
              <a:avLst/>
            </a:prstGeom>
            <a:solidFill>
              <a:schemeClr val="bg1">
                <a:lumMod val="75000"/>
              </a:schemeClr>
            </a:solidFill>
            <a:ln w="9525" cap="flat" cmpd="sng">
              <a:solidFill>
                <a:schemeClr val="tx1"/>
              </a:solidFill>
              <a:prstDash val="solid"/>
              <a:miter/>
              <a:headEnd type="none" w="med" len="med"/>
              <a:tailEnd type="none" w="med" len="med"/>
            </a:ln>
          </p:spPr>
          <p:txBody>
            <a:bodyPr wrap="none" anchor="ctr" anchorCtr="0"/>
            <a:lstStyle/>
            <a:p>
              <a:pPr algn="ctr"/>
              <a:endParaRPr lang="zh-CN" altLang="en-US" sz="2000" dirty="0">
                <a:latin typeface="黑体" panose="02010609060101010101" pitchFamily="49" charset="-122"/>
                <a:ea typeface="黑体" panose="02010609060101010101" pitchFamily="49" charset="-122"/>
              </a:endParaRPr>
            </a:p>
          </p:txBody>
        </p:sp>
        <p:sp>
          <p:nvSpPr>
            <p:cNvPr id="18" name="文本框 17"/>
            <p:cNvSpPr txBox="1"/>
            <p:nvPr>
              <p:custDataLst>
                <p:tags r:id="rId14"/>
              </p:custDataLst>
            </p:nvPr>
          </p:nvSpPr>
          <p:spPr>
            <a:xfrm>
              <a:off x="3336832" y="1360566"/>
              <a:ext cx="2933700" cy="861775"/>
            </a:xfrm>
            <a:prstGeom prst="rect">
              <a:avLst/>
            </a:prstGeom>
            <a:noFill/>
          </p:spPr>
          <p:txBody>
            <a:bodyPr wrap="square" rtlCol="0">
              <a:spAutoFit/>
            </a:bodyPr>
            <a:lstStyle/>
            <a:p>
              <a:pPr algn="ctr"/>
              <a:r>
                <a:rPr lang="en-US" altLang="zh-CN" sz="1800" dirty="0">
                  <a:latin typeface="黑体" panose="02010609060101010101" pitchFamily="49" charset="-122"/>
                  <a:ea typeface="黑体" panose="02010609060101010101" pitchFamily="49" charset="-122"/>
                  <a:cs typeface="楷体" panose="02010609060101010101" charset="-122"/>
                </a:rPr>
                <a:t>1936</a:t>
              </a:r>
              <a:r>
                <a:rPr lang="zh-CN" altLang="en-US" sz="1800" dirty="0">
                  <a:latin typeface="黑体" panose="02010609060101010101" pitchFamily="49" charset="-122"/>
                  <a:ea typeface="黑体" panose="02010609060101010101" pitchFamily="49" charset="-122"/>
                  <a:cs typeface="楷体" panose="02010609060101010101" charset="-122"/>
                </a:rPr>
                <a:t>年</a:t>
              </a:r>
              <a:r>
                <a:rPr lang="en-US" altLang="zh-CN" sz="1800" dirty="0">
                  <a:latin typeface="黑体" panose="02010609060101010101" pitchFamily="49" charset="-122"/>
                  <a:ea typeface="黑体" panose="02010609060101010101" pitchFamily="49" charset="-122"/>
                  <a:cs typeface="楷体" panose="02010609060101010101" charset="-122"/>
                </a:rPr>
                <a:t>12</a:t>
              </a:r>
              <a:r>
                <a:rPr lang="zh-CN" altLang="en-US" sz="1800" dirty="0">
                  <a:latin typeface="黑体" panose="02010609060101010101" pitchFamily="49" charset="-122"/>
                  <a:ea typeface="黑体" panose="02010609060101010101" pitchFamily="49" charset="-122"/>
                  <a:cs typeface="楷体" panose="02010609060101010101" charset="-122"/>
                </a:rPr>
                <a:t>月</a:t>
              </a:r>
              <a:endParaRPr lang="en-US" altLang="zh-CN" sz="1800" dirty="0">
                <a:latin typeface="黑体" panose="02010609060101010101" pitchFamily="49" charset="-122"/>
                <a:ea typeface="黑体" panose="02010609060101010101" pitchFamily="49" charset="-122"/>
                <a:cs typeface="楷体" panose="02010609060101010101" charset="-122"/>
              </a:endParaRPr>
            </a:p>
            <a:p>
              <a:pPr algn="ctr"/>
              <a:r>
                <a:rPr lang="zh-CN" altLang="en-US" sz="1800" dirty="0">
                  <a:latin typeface="黑体" panose="02010609060101010101" pitchFamily="49" charset="-122"/>
                  <a:ea typeface="黑体" panose="02010609060101010101" pitchFamily="49" charset="-122"/>
                  <a:cs typeface="楷体" panose="02010609060101010101" charset="-122"/>
                </a:rPr>
                <a:t>西安事变和平解决</a:t>
              </a:r>
              <a:endParaRPr lang="zh-CN" altLang="en-US" sz="1800" dirty="0">
                <a:latin typeface="黑体" panose="02010609060101010101" pitchFamily="49" charset="-122"/>
                <a:ea typeface="黑体" panose="02010609060101010101" pitchFamily="49" charset="-122"/>
                <a:cs typeface="楷体" panose="02010609060101010101" charset="-122"/>
              </a:endParaRPr>
            </a:p>
          </p:txBody>
        </p:sp>
      </p:grpSp>
      <p:grpSp>
        <p:nvGrpSpPr>
          <p:cNvPr id="19" name="组合 18"/>
          <p:cNvGrpSpPr/>
          <p:nvPr>
            <p:custDataLst>
              <p:tags r:id="rId15"/>
            </p:custDataLst>
          </p:nvPr>
        </p:nvGrpSpPr>
        <p:grpSpPr>
          <a:xfrm>
            <a:off x="6728288" y="1814110"/>
            <a:ext cx="2239854" cy="646331"/>
            <a:chOff x="8971050" y="1441916"/>
            <a:chExt cx="2986472" cy="861774"/>
          </a:xfrm>
        </p:grpSpPr>
        <p:sp>
          <p:nvSpPr>
            <p:cNvPr id="20" name="AutoShape 8"/>
            <p:cNvSpPr/>
            <p:nvPr>
              <p:custDataLst>
                <p:tags r:id="rId16"/>
              </p:custDataLst>
            </p:nvPr>
          </p:nvSpPr>
          <p:spPr>
            <a:xfrm>
              <a:off x="9087789" y="1467604"/>
              <a:ext cx="2701620" cy="827782"/>
            </a:xfrm>
            <a:prstGeom prst="flowChartTerminator">
              <a:avLst/>
            </a:prstGeom>
            <a:solidFill>
              <a:schemeClr val="bg1">
                <a:lumMod val="75000"/>
              </a:schemeClr>
            </a:solidFill>
            <a:ln w="9525" cap="flat" cmpd="sng">
              <a:solidFill>
                <a:schemeClr val="tx1"/>
              </a:solidFill>
              <a:prstDash val="solid"/>
              <a:miter/>
              <a:headEnd type="none" w="med" len="med"/>
              <a:tailEnd type="none" w="med" len="med"/>
            </a:ln>
          </p:spPr>
          <p:txBody>
            <a:bodyPr wrap="none" anchor="ctr" anchorCtr="0"/>
            <a:lstStyle/>
            <a:p>
              <a:pPr algn="ctr"/>
              <a:endParaRPr lang="zh-CN" altLang="en-US" sz="1800" dirty="0">
                <a:latin typeface="黑体" panose="02010609060101010101" pitchFamily="49" charset="-122"/>
                <a:ea typeface="黑体" panose="02010609060101010101" pitchFamily="49" charset="-122"/>
              </a:endParaRPr>
            </a:p>
          </p:txBody>
        </p:sp>
        <p:sp>
          <p:nvSpPr>
            <p:cNvPr id="21" name="文本框 20"/>
            <p:cNvSpPr txBox="1"/>
            <p:nvPr>
              <p:custDataLst>
                <p:tags r:id="rId17"/>
              </p:custDataLst>
            </p:nvPr>
          </p:nvSpPr>
          <p:spPr>
            <a:xfrm>
              <a:off x="8971050" y="1441916"/>
              <a:ext cx="2986472" cy="861774"/>
            </a:xfrm>
            <a:prstGeom prst="rect">
              <a:avLst/>
            </a:prstGeom>
            <a:noFill/>
          </p:spPr>
          <p:txBody>
            <a:bodyPr wrap="square" rtlCol="0">
              <a:spAutoFit/>
            </a:bodyPr>
            <a:lstStyle/>
            <a:p>
              <a:pPr algn="ctr"/>
              <a:r>
                <a:rPr lang="en-US" altLang="zh-CN" sz="1800" dirty="0">
                  <a:latin typeface="黑体" panose="02010609060101010101" pitchFamily="49" charset="-122"/>
                  <a:ea typeface="黑体" panose="02010609060101010101" pitchFamily="49" charset="-122"/>
                  <a:cs typeface="楷体" panose="02010609060101010101" charset="-122"/>
                </a:rPr>
                <a:t>1937</a:t>
              </a:r>
              <a:r>
                <a:rPr lang="zh-CN" altLang="en-US" sz="1800" dirty="0">
                  <a:latin typeface="黑体" panose="02010609060101010101" pitchFamily="49" charset="-122"/>
                  <a:ea typeface="黑体" panose="02010609060101010101" pitchFamily="49" charset="-122"/>
                  <a:cs typeface="楷体" panose="02010609060101010101" charset="-122"/>
                </a:rPr>
                <a:t>年</a:t>
              </a:r>
              <a:r>
                <a:rPr lang="en-US" altLang="zh-CN" sz="1800" dirty="0">
                  <a:latin typeface="黑体" panose="02010609060101010101" pitchFamily="49" charset="-122"/>
                  <a:ea typeface="黑体" panose="02010609060101010101" pitchFamily="49" charset="-122"/>
                  <a:cs typeface="楷体" panose="02010609060101010101" charset="-122"/>
                </a:rPr>
                <a:t>9</a:t>
              </a:r>
              <a:r>
                <a:rPr lang="zh-CN" altLang="en-US" sz="1800" dirty="0">
                  <a:latin typeface="黑体" panose="02010609060101010101" pitchFamily="49" charset="-122"/>
                  <a:ea typeface="黑体" panose="02010609060101010101" pitchFamily="49" charset="-122"/>
                  <a:cs typeface="楷体" panose="02010609060101010101" charset="-122"/>
                </a:rPr>
                <a:t>月“国共合作宣言”的公布 </a:t>
              </a:r>
              <a:endParaRPr lang="zh-CN" altLang="en-US" sz="1800" dirty="0">
                <a:latin typeface="黑体" panose="02010609060101010101" pitchFamily="49" charset="-122"/>
                <a:ea typeface="黑体" panose="02010609060101010101" pitchFamily="49" charset="-122"/>
                <a:cs typeface="楷体" panose="02010609060101010101" charset="-122"/>
              </a:endParaRPr>
            </a:p>
          </p:txBody>
        </p:sp>
      </p:grpSp>
      <p:grpSp>
        <p:nvGrpSpPr>
          <p:cNvPr id="22" name="组合 21"/>
          <p:cNvGrpSpPr/>
          <p:nvPr>
            <p:custDataLst>
              <p:tags r:id="rId18"/>
            </p:custDataLst>
          </p:nvPr>
        </p:nvGrpSpPr>
        <p:grpSpPr>
          <a:xfrm>
            <a:off x="4806643" y="1767197"/>
            <a:ext cx="1837373" cy="646331"/>
            <a:chOff x="6408857" y="1379367"/>
            <a:chExt cx="2449830" cy="861775"/>
          </a:xfrm>
        </p:grpSpPr>
        <p:sp>
          <p:nvSpPr>
            <p:cNvPr id="23" name="AutoShape 6"/>
            <p:cNvSpPr/>
            <p:nvPr>
              <p:custDataLst>
                <p:tags r:id="rId19"/>
              </p:custDataLst>
            </p:nvPr>
          </p:nvSpPr>
          <p:spPr>
            <a:xfrm>
              <a:off x="6601975" y="1478316"/>
              <a:ext cx="2016125" cy="759184"/>
            </a:xfrm>
            <a:prstGeom prst="flowChartTerminator">
              <a:avLst/>
            </a:prstGeom>
            <a:solidFill>
              <a:schemeClr val="bg1">
                <a:lumMod val="75000"/>
              </a:schemeClr>
            </a:solidFill>
            <a:ln w="9525" cap="flat" cmpd="sng">
              <a:solidFill>
                <a:schemeClr val="tx1"/>
              </a:solidFill>
              <a:prstDash val="solid"/>
              <a:miter/>
              <a:headEnd type="none" w="med" len="med"/>
              <a:tailEnd type="none" w="med" len="med"/>
            </a:ln>
          </p:spPr>
          <p:txBody>
            <a:bodyPr wrap="none" anchor="ctr" anchorCtr="0"/>
            <a:lstStyle/>
            <a:p>
              <a:pPr algn="ctr"/>
              <a:endParaRPr lang="zh-CN" altLang="en-US" sz="1800" dirty="0">
                <a:latin typeface="黑体" panose="02010609060101010101" pitchFamily="49" charset="-122"/>
                <a:ea typeface="黑体" panose="02010609060101010101" pitchFamily="49" charset="-122"/>
              </a:endParaRPr>
            </a:p>
          </p:txBody>
        </p:sp>
        <p:sp>
          <p:nvSpPr>
            <p:cNvPr id="24" name="文本框 23"/>
            <p:cNvSpPr txBox="1"/>
            <p:nvPr>
              <p:custDataLst>
                <p:tags r:id="rId20"/>
              </p:custDataLst>
            </p:nvPr>
          </p:nvSpPr>
          <p:spPr>
            <a:xfrm>
              <a:off x="6408857" y="1379367"/>
              <a:ext cx="2449830" cy="861775"/>
            </a:xfrm>
            <a:prstGeom prst="rect">
              <a:avLst/>
            </a:prstGeom>
            <a:noFill/>
          </p:spPr>
          <p:txBody>
            <a:bodyPr wrap="square" rtlCol="0">
              <a:spAutoFit/>
            </a:bodyPr>
            <a:lstStyle/>
            <a:p>
              <a:pPr algn="ctr"/>
              <a:r>
                <a:rPr lang="en-US" altLang="zh-CN" sz="1800" dirty="0">
                  <a:latin typeface="黑体" panose="02010609060101010101" pitchFamily="49" charset="-122"/>
                  <a:ea typeface="黑体" panose="02010609060101010101" pitchFamily="49" charset="-122"/>
                  <a:cs typeface="楷体" panose="02010609060101010101" charset="-122"/>
                </a:rPr>
                <a:t>1937</a:t>
              </a:r>
              <a:r>
                <a:rPr lang="zh-CN" altLang="en-US" sz="1800" dirty="0">
                  <a:latin typeface="黑体" panose="02010609060101010101" pitchFamily="49" charset="-122"/>
                  <a:ea typeface="黑体" panose="02010609060101010101" pitchFamily="49" charset="-122"/>
                  <a:cs typeface="楷体" panose="02010609060101010101" charset="-122"/>
                </a:rPr>
                <a:t>年</a:t>
              </a:r>
              <a:r>
                <a:rPr lang="en-US" altLang="zh-CN" sz="1800" dirty="0">
                  <a:latin typeface="黑体" panose="02010609060101010101" pitchFamily="49" charset="-122"/>
                  <a:ea typeface="黑体" panose="02010609060101010101" pitchFamily="49" charset="-122"/>
                  <a:cs typeface="楷体" panose="02010609060101010101" charset="-122"/>
                </a:rPr>
                <a:t>7</a:t>
              </a:r>
              <a:r>
                <a:rPr lang="zh-CN" altLang="en-US" sz="1800" dirty="0">
                  <a:latin typeface="黑体" panose="02010609060101010101" pitchFamily="49" charset="-122"/>
                  <a:ea typeface="黑体" panose="02010609060101010101" pitchFamily="49" charset="-122"/>
                  <a:cs typeface="楷体" panose="02010609060101010101" charset="-122"/>
                </a:rPr>
                <a:t>月</a:t>
              </a:r>
              <a:r>
                <a:rPr lang="en-US" altLang="zh-CN" sz="1800" dirty="0">
                  <a:latin typeface="黑体" panose="02010609060101010101" pitchFamily="49" charset="-122"/>
                  <a:ea typeface="黑体" panose="02010609060101010101" pitchFamily="49" charset="-122"/>
                  <a:cs typeface="楷体" panose="02010609060101010101" charset="-122"/>
                </a:rPr>
                <a:t>7</a:t>
              </a:r>
              <a:r>
                <a:rPr lang="zh-CN" altLang="en-US" sz="1800" dirty="0">
                  <a:latin typeface="黑体" panose="02010609060101010101" pitchFamily="49" charset="-122"/>
                  <a:ea typeface="黑体" panose="02010609060101010101" pitchFamily="49" charset="-122"/>
                  <a:cs typeface="楷体" panose="02010609060101010101" charset="-122"/>
                </a:rPr>
                <a:t>日</a:t>
              </a:r>
              <a:endParaRPr lang="en-US" altLang="zh-CN" sz="1800" dirty="0">
                <a:latin typeface="黑体" panose="02010609060101010101" pitchFamily="49" charset="-122"/>
                <a:ea typeface="黑体" panose="02010609060101010101" pitchFamily="49" charset="-122"/>
                <a:cs typeface="楷体" panose="02010609060101010101" charset="-122"/>
              </a:endParaRPr>
            </a:p>
            <a:p>
              <a:pPr algn="ctr"/>
              <a:r>
                <a:rPr lang="zh-CN" altLang="en-US" sz="1800" dirty="0">
                  <a:latin typeface="黑体" panose="02010609060101010101" pitchFamily="49" charset="-122"/>
                  <a:ea typeface="黑体" panose="02010609060101010101" pitchFamily="49" charset="-122"/>
                  <a:cs typeface="楷体" panose="02010609060101010101" charset="-122"/>
                </a:rPr>
                <a:t>卢沟桥事变</a:t>
              </a:r>
              <a:endParaRPr lang="zh-CN" altLang="en-US" sz="1800" dirty="0">
                <a:latin typeface="黑体" panose="02010609060101010101" pitchFamily="49" charset="-122"/>
                <a:ea typeface="黑体" panose="02010609060101010101" pitchFamily="49" charset="-122"/>
                <a:cs typeface="楷体" panose="02010609060101010101" charset="-122"/>
              </a:endParaRPr>
            </a:p>
          </p:txBody>
        </p:sp>
      </p:grpSp>
      <p:sp>
        <p:nvSpPr>
          <p:cNvPr id="25" name="AutoShape 5"/>
          <p:cNvSpPr/>
          <p:nvPr>
            <p:custDataLst>
              <p:tags r:id="rId21"/>
            </p:custDataLst>
          </p:nvPr>
        </p:nvSpPr>
        <p:spPr>
          <a:xfrm rot="16200000">
            <a:off x="4632122" y="1957180"/>
            <a:ext cx="297180" cy="354515"/>
          </a:xfrm>
          <a:prstGeom prst="downArrow">
            <a:avLst>
              <a:gd name="adj1" fmla="val 50000"/>
              <a:gd name="adj2" fmla="val 42948"/>
            </a:avLst>
          </a:prstGeom>
          <a:solidFill>
            <a:srgbClr val="FF0000"/>
          </a:solidFill>
          <a:ln w="9525" cap="flat" cmpd="sng">
            <a:noFill/>
            <a:prstDash val="solid"/>
            <a:miter/>
            <a:headEnd type="none" w="med" len="med"/>
            <a:tailEnd type="none" w="med" len="med"/>
          </a:ln>
        </p:spPr>
        <p:txBody>
          <a:bodyPr vert="eaVert" wrap="none" lIns="68580" tIns="34290" rIns="68580" bIns="34290" anchor="ctr" anchorCtr="0"/>
          <a:lstStyle/>
          <a:p>
            <a:endParaRPr lang="zh-CN" altLang="en-US" sz="1800" dirty="0">
              <a:latin typeface="黑体" panose="02010609060101010101" pitchFamily="49" charset="-122"/>
              <a:ea typeface="黑体" panose="02010609060101010101" pitchFamily="49" charset="-122"/>
            </a:endParaRPr>
          </a:p>
        </p:txBody>
      </p:sp>
      <p:sp>
        <p:nvSpPr>
          <p:cNvPr id="26" name="AutoShape 5"/>
          <p:cNvSpPr/>
          <p:nvPr>
            <p:custDataLst>
              <p:tags r:id="rId22"/>
            </p:custDataLst>
          </p:nvPr>
        </p:nvSpPr>
        <p:spPr>
          <a:xfrm rot="16200000">
            <a:off x="6506362" y="1974525"/>
            <a:ext cx="297180" cy="321785"/>
          </a:xfrm>
          <a:prstGeom prst="downArrow">
            <a:avLst>
              <a:gd name="adj1" fmla="val 50000"/>
              <a:gd name="adj2" fmla="val 42948"/>
            </a:avLst>
          </a:prstGeom>
          <a:solidFill>
            <a:srgbClr val="FF0000"/>
          </a:solidFill>
          <a:ln w="9525" cap="flat" cmpd="sng">
            <a:noFill/>
            <a:prstDash val="solid"/>
            <a:miter/>
            <a:headEnd type="none" w="med" len="med"/>
            <a:tailEnd type="none" w="med" len="med"/>
          </a:ln>
        </p:spPr>
        <p:txBody>
          <a:bodyPr vert="eaVert" wrap="none" lIns="68580" tIns="34290" rIns="68580" bIns="34290" anchor="ctr" anchorCtr="0"/>
          <a:lstStyle/>
          <a:p>
            <a:endParaRPr lang="zh-CN" altLang="en-US" sz="1800" dirty="0">
              <a:latin typeface="黑体" panose="02010609060101010101" pitchFamily="49" charset="-122"/>
              <a:ea typeface="黑体" panose="02010609060101010101" pitchFamily="49" charset="-122"/>
            </a:endParaRPr>
          </a:p>
        </p:txBody>
      </p:sp>
      <p:sp>
        <p:nvSpPr>
          <p:cNvPr id="27" name="AutoShape 7"/>
          <p:cNvSpPr/>
          <p:nvPr>
            <p:custDataLst>
              <p:tags r:id="rId23"/>
            </p:custDataLst>
          </p:nvPr>
        </p:nvSpPr>
        <p:spPr>
          <a:xfrm>
            <a:off x="7664143" y="2570460"/>
            <a:ext cx="368141" cy="313939"/>
          </a:xfrm>
          <a:prstGeom prst="downArrow">
            <a:avLst>
              <a:gd name="adj1" fmla="val 50000"/>
              <a:gd name="adj2" fmla="val 45555"/>
            </a:avLst>
          </a:prstGeom>
          <a:solidFill>
            <a:srgbClr val="FF0000"/>
          </a:solidFill>
          <a:ln w="9525" cap="flat" cmpd="sng">
            <a:noFill/>
            <a:prstDash val="solid"/>
            <a:miter/>
            <a:headEnd type="none" w="med" len="med"/>
            <a:tailEnd type="none" w="med" len="med"/>
          </a:ln>
        </p:spPr>
        <p:txBody>
          <a:bodyPr vert="eaVert" wrap="none" lIns="68580" tIns="34290" rIns="68580" bIns="34290" anchor="ctr" anchorCtr="0"/>
          <a:lstStyle/>
          <a:p>
            <a:endParaRPr lang="zh-CN" altLang="en-US" sz="1800" dirty="0">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fade">
                                      <p:cBhvr>
                                        <p:cTn id="20" dur="500"/>
                                        <p:tgtEl>
                                          <p:spTgt spid="13"/>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1" fill="hold" grpId="0" nodeType="click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wipe(up)">
                                      <p:cBhvr>
                                        <p:cTn id="25" dur="500"/>
                                        <p:tgtEl>
                                          <p:spTgt spid="11"/>
                                        </p:tgtEl>
                                      </p:cBhvr>
                                    </p:animEffect>
                                  </p:childTnLst>
                                </p:cTn>
                              </p:par>
                              <p:par>
                                <p:cTn id="26" presetID="22" presetClass="entr" presetSubtype="1" fill="hold" grpId="0" nodeType="with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wipe(up)">
                                      <p:cBhvr>
                                        <p:cTn id="28" dur="500"/>
                                        <p:tgtEl>
                                          <p:spTgt spid="10"/>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8" fill="hold" grpId="0" nodeType="click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wipe(left)">
                                      <p:cBhvr>
                                        <p:cTn id="33" dur="500"/>
                                        <p:tgtEl>
                                          <p:spTgt spid="12"/>
                                        </p:tgtEl>
                                      </p:cBhvr>
                                    </p:animEffect>
                                  </p:childTnLst>
                                </p:cTn>
                              </p:par>
                              <p:par>
                                <p:cTn id="34" presetID="10" presetClass="entr" presetSubtype="0" fill="hold" nodeType="with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fade">
                                      <p:cBhvr>
                                        <p:cTn id="36" dur="500"/>
                                        <p:tgtEl>
                                          <p:spTgt spid="16"/>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1" fill="hold" grpId="0" nodeType="clickEffect">
                                  <p:stCondLst>
                                    <p:cond delay="0"/>
                                  </p:stCondLst>
                                  <p:childTnLst>
                                    <p:set>
                                      <p:cBhvr>
                                        <p:cTn id="40" dur="1" fill="hold">
                                          <p:stCondLst>
                                            <p:cond delay="0"/>
                                          </p:stCondLst>
                                        </p:cTn>
                                        <p:tgtEl>
                                          <p:spTgt spid="5"/>
                                        </p:tgtEl>
                                        <p:attrNameLst>
                                          <p:attrName>style.visibility</p:attrName>
                                        </p:attrNameLst>
                                      </p:cBhvr>
                                      <p:to>
                                        <p:strVal val="visible"/>
                                      </p:to>
                                    </p:set>
                                    <p:animEffect transition="in" filter="wipe(up)">
                                      <p:cBhvr>
                                        <p:cTn id="41" dur="500"/>
                                        <p:tgtEl>
                                          <p:spTgt spid="5"/>
                                        </p:tgtEl>
                                      </p:cBhvr>
                                    </p:animEffect>
                                  </p:childTnLst>
                                </p:cTn>
                              </p:par>
                              <p:par>
                                <p:cTn id="42" presetID="22" presetClass="entr" presetSubtype="1" fill="hold" grpId="0" nodeType="withEffect">
                                  <p:stCondLst>
                                    <p:cond delay="0"/>
                                  </p:stCondLst>
                                  <p:childTnLst>
                                    <p:set>
                                      <p:cBhvr>
                                        <p:cTn id="43" dur="1" fill="hold">
                                          <p:stCondLst>
                                            <p:cond delay="0"/>
                                          </p:stCondLst>
                                        </p:cTn>
                                        <p:tgtEl>
                                          <p:spTgt spid="8"/>
                                        </p:tgtEl>
                                        <p:attrNameLst>
                                          <p:attrName>style.visibility</p:attrName>
                                        </p:attrNameLst>
                                      </p:cBhvr>
                                      <p:to>
                                        <p:strVal val="visible"/>
                                      </p:to>
                                    </p:set>
                                    <p:animEffect transition="in" filter="wipe(up)">
                                      <p:cBhvr>
                                        <p:cTn id="44" dur="500"/>
                                        <p:tgtEl>
                                          <p:spTgt spid="8"/>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8" fill="hold" grpId="0" nodeType="clickEffect">
                                  <p:stCondLst>
                                    <p:cond delay="0"/>
                                  </p:stCondLst>
                                  <p:childTnLst>
                                    <p:set>
                                      <p:cBhvr>
                                        <p:cTn id="48" dur="1" fill="hold">
                                          <p:stCondLst>
                                            <p:cond delay="0"/>
                                          </p:stCondLst>
                                        </p:cTn>
                                        <p:tgtEl>
                                          <p:spTgt spid="25"/>
                                        </p:tgtEl>
                                        <p:attrNameLst>
                                          <p:attrName>style.visibility</p:attrName>
                                        </p:attrNameLst>
                                      </p:cBhvr>
                                      <p:to>
                                        <p:strVal val="visible"/>
                                      </p:to>
                                    </p:set>
                                    <p:animEffect transition="in" filter="wipe(left)">
                                      <p:cBhvr>
                                        <p:cTn id="49" dur="500"/>
                                        <p:tgtEl>
                                          <p:spTgt spid="25"/>
                                        </p:tgtEl>
                                      </p:cBhvr>
                                    </p:animEffect>
                                  </p:childTnLst>
                                </p:cTn>
                              </p:par>
                              <p:par>
                                <p:cTn id="50" presetID="10" presetClass="entr" presetSubtype="0" fill="hold" nodeType="withEffect">
                                  <p:stCondLst>
                                    <p:cond delay="0"/>
                                  </p:stCondLst>
                                  <p:childTnLst>
                                    <p:set>
                                      <p:cBhvr>
                                        <p:cTn id="51" dur="1" fill="hold">
                                          <p:stCondLst>
                                            <p:cond delay="0"/>
                                          </p:stCondLst>
                                        </p:cTn>
                                        <p:tgtEl>
                                          <p:spTgt spid="22"/>
                                        </p:tgtEl>
                                        <p:attrNameLst>
                                          <p:attrName>style.visibility</p:attrName>
                                        </p:attrNameLst>
                                      </p:cBhvr>
                                      <p:to>
                                        <p:strVal val="visible"/>
                                      </p:to>
                                    </p:set>
                                    <p:animEffect transition="in" filter="fade">
                                      <p:cBhvr>
                                        <p:cTn id="52" dur="500"/>
                                        <p:tgtEl>
                                          <p:spTgt spid="22"/>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1" fill="hold" grpId="0" nodeType="clickEffect">
                                  <p:stCondLst>
                                    <p:cond delay="0"/>
                                  </p:stCondLst>
                                  <p:childTnLst>
                                    <p:set>
                                      <p:cBhvr>
                                        <p:cTn id="56" dur="1" fill="hold">
                                          <p:stCondLst>
                                            <p:cond delay="0"/>
                                          </p:stCondLst>
                                        </p:cTn>
                                        <p:tgtEl>
                                          <p:spTgt spid="6"/>
                                        </p:tgtEl>
                                        <p:attrNameLst>
                                          <p:attrName>style.visibility</p:attrName>
                                        </p:attrNameLst>
                                      </p:cBhvr>
                                      <p:to>
                                        <p:strVal val="visible"/>
                                      </p:to>
                                    </p:set>
                                    <p:animEffect transition="in" filter="wipe(up)">
                                      <p:cBhvr>
                                        <p:cTn id="57" dur="500"/>
                                        <p:tgtEl>
                                          <p:spTgt spid="6"/>
                                        </p:tgtEl>
                                      </p:cBhvr>
                                    </p:animEffect>
                                  </p:childTnLst>
                                </p:cTn>
                              </p:par>
                              <p:par>
                                <p:cTn id="58" presetID="22" presetClass="entr" presetSubtype="1" fill="hold" grpId="0" nodeType="withEffect">
                                  <p:stCondLst>
                                    <p:cond delay="0"/>
                                  </p:stCondLst>
                                  <p:childTnLst>
                                    <p:set>
                                      <p:cBhvr>
                                        <p:cTn id="59" dur="1" fill="hold">
                                          <p:stCondLst>
                                            <p:cond delay="0"/>
                                          </p:stCondLst>
                                        </p:cTn>
                                        <p:tgtEl>
                                          <p:spTgt spid="9"/>
                                        </p:tgtEl>
                                        <p:attrNameLst>
                                          <p:attrName>style.visibility</p:attrName>
                                        </p:attrNameLst>
                                      </p:cBhvr>
                                      <p:to>
                                        <p:strVal val="visible"/>
                                      </p:to>
                                    </p:set>
                                    <p:animEffect transition="in" filter="wipe(up)">
                                      <p:cBhvr>
                                        <p:cTn id="60" dur="500"/>
                                        <p:tgtEl>
                                          <p:spTgt spid="9"/>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nodeType="clickEffect">
                                  <p:stCondLst>
                                    <p:cond delay="0"/>
                                  </p:stCondLst>
                                  <p:childTnLst>
                                    <p:set>
                                      <p:cBhvr>
                                        <p:cTn id="64" dur="1" fill="hold">
                                          <p:stCondLst>
                                            <p:cond delay="0"/>
                                          </p:stCondLst>
                                        </p:cTn>
                                        <p:tgtEl>
                                          <p:spTgt spid="19"/>
                                        </p:tgtEl>
                                        <p:attrNameLst>
                                          <p:attrName>style.visibility</p:attrName>
                                        </p:attrNameLst>
                                      </p:cBhvr>
                                      <p:to>
                                        <p:strVal val="visible"/>
                                      </p:to>
                                    </p:set>
                                    <p:animEffect transition="in" filter="fade">
                                      <p:cBhvr>
                                        <p:cTn id="65" dur="500"/>
                                        <p:tgtEl>
                                          <p:spTgt spid="19"/>
                                        </p:tgtEl>
                                      </p:cBhvr>
                                    </p:animEffect>
                                  </p:childTnLst>
                                </p:cTn>
                              </p:par>
                              <p:par>
                                <p:cTn id="66" presetID="22" presetClass="entr" presetSubtype="8" fill="hold" grpId="0" nodeType="withEffect">
                                  <p:stCondLst>
                                    <p:cond delay="0"/>
                                  </p:stCondLst>
                                  <p:childTnLst>
                                    <p:set>
                                      <p:cBhvr>
                                        <p:cTn id="67" dur="1" fill="hold">
                                          <p:stCondLst>
                                            <p:cond delay="0"/>
                                          </p:stCondLst>
                                        </p:cTn>
                                        <p:tgtEl>
                                          <p:spTgt spid="26"/>
                                        </p:tgtEl>
                                        <p:attrNameLst>
                                          <p:attrName>style.visibility</p:attrName>
                                        </p:attrNameLst>
                                      </p:cBhvr>
                                      <p:to>
                                        <p:strVal val="visible"/>
                                      </p:to>
                                    </p:set>
                                    <p:animEffect transition="in" filter="wipe(left)">
                                      <p:cBhvr>
                                        <p:cTn id="68" dur="500"/>
                                        <p:tgtEl>
                                          <p:spTgt spid="26"/>
                                        </p:tgtEl>
                                      </p:cBhvr>
                                    </p:animEffect>
                                  </p:childTnLst>
                                </p:cTn>
                              </p:par>
                            </p:childTnLst>
                          </p:cTn>
                        </p:par>
                      </p:childTnLst>
                    </p:cTn>
                  </p:par>
                  <p:par>
                    <p:cTn id="69" fill="hold">
                      <p:stCondLst>
                        <p:cond delay="indefinite"/>
                      </p:stCondLst>
                      <p:childTnLst>
                        <p:par>
                          <p:cTn id="70" fill="hold">
                            <p:stCondLst>
                              <p:cond delay="0"/>
                            </p:stCondLst>
                            <p:childTnLst>
                              <p:par>
                                <p:cTn id="71" presetID="22" presetClass="entr" presetSubtype="1" fill="hold" grpId="0" nodeType="clickEffect">
                                  <p:stCondLst>
                                    <p:cond delay="0"/>
                                  </p:stCondLst>
                                  <p:childTnLst>
                                    <p:set>
                                      <p:cBhvr>
                                        <p:cTn id="72" dur="1" fill="hold">
                                          <p:stCondLst>
                                            <p:cond delay="0"/>
                                          </p:stCondLst>
                                        </p:cTn>
                                        <p:tgtEl>
                                          <p:spTgt spid="27"/>
                                        </p:tgtEl>
                                        <p:attrNameLst>
                                          <p:attrName>style.visibility</p:attrName>
                                        </p:attrNameLst>
                                      </p:cBhvr>
                                      <p:to>
                                        <p:strVal val="visible"/>
                                      </p:to>
                                    </p:set>
                                    <p:animEffect transition="in" filter="wipe(up)">
                                      <p:cBhvr>
                                        <p:cTn id="73" dur="500"/>
                                        <p:tgtEl>
                                          <p:spTgt spid="27"/>
                                        </p:tgtEl>
                                      </p:cBhvr>
                                    </p:animEffect>
                                  </p:childTnLst>
                                </p:cTn>
                              </p:par>
                              <p:par>
                                <p:cTn id="74" presetID="22" presetClass="entr" presetSubtype="1" fill="hold" grpId="0" nodeType="withEffect">
                                  <p:stCondLst>
                                    <p:cond delay="0"/>
                                  </p:stCondLst>
                                  <p:childTnLst>
                                    <p:set>
                                      <p:cBhvr>
                                        <p:cTn id="75" dur="1" fill="hold">
                                          <p:stCondLst>
                                            <p:cond delay="0"/>
                                          </p:stCondLst>
                                        </p:cTn>
                                        <p:tgtEl>
                                          <p:spTgt spid="7"/>
                                        </p:tgtEl>
                                        <p:attrNameLst>
                                          <p:attrName>style.visibility</p:attrName>
                                        </p:attrNameLst>
                                      </p:cBhvr>
                                      <p:to>
                                        <p:strVal val="visible"/>
                                      </p:to>
                                    </p:set>
                                    <p:animEffect transition="in" filter="wipe(up)">
                                      <p:cBhvr>
                                        <p:cTn id="76"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bldLvl="0" animBg="1"/>
      <p:bldP spid="6" grpId="0" bldLvl="0" animBg="1"/>
      <p:bldP spid="7" grpId="0" bldLvl="0" animBg="1"/>
      <p:bldP spid="8" grpId="0" bldLvl="0" animBg="1"/>
      <p:bldP spid="9" grpId="0"/>
      <p:bldP spid="10" grpId="0" bldLvl="0" animBg="1"/>
      <p:bldP spid="11" grpId="0" bldLvl="0" animBg="1"/>
      <p:bldP spid="12" grpId="0" bldLvl="0" animBg="1"/>
      <p:bldP spid="25" grpId="0" bldLvl="0" animBg="1"/>
      <p:bldP spid="26" grpId="0" bldLvl="0" animBg="1"/>
      <p:bldP spid="27" grpId="0" bldLvl="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图片 20"/>
          <p:cNvPicPr>
            <a:picLocks noChangeAspect="1"/>
          </p:cNvPicPr>
          <p:nvPr/>
        </p:nvPicPr>
        <p:blipFill>
          <a:blip r:embed="rId1"/>
          <a:stretch>
            <a:fillRect/>
          </a:stretch>
        </p:blipFill>
        <p:spPr>
          <a:xfrm>
            <a:off x="1266368" y="707845"/>
            <a:ext cx="7125732" cy="4018795"/>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tags/tag1.xml><?xml version="1.0" encoding="utf-8"?>
<p:tagLst xmlns:p="http://schemas.openxmlformats.org/presentationml/2006/main">
  <p:tag name="AS_UNIQUEID" val="1185"/>
  <p:tag name="KSO_WM_BEAUTIFY_FLAG" val=""/>
</p:tagLst>
</file>

<file path=ppt/tags/tag10.xml><?xml version="1.0" encoding="utf-8"?>
<p:tagLst xmlns:p="http://schemas.openxmlformats.org/presentationml/2006/main">
  <p:tag name="AS_UNIQUEID" val="1185"/>
  <p:tag name="KSO_WM_BEAUTIFY_FLAG" val=""/>
</p:tagLst>
</file>

<file path=ppt/tags/tag100.xml><?xml version="1.0" encoding="utf-8"?>
<p:tagLst xmlns:p="http://schemas.openxmlformats.org/presentationml/2006/main">
  <p:tag name="commondata" val="eyJoZGlkIjoiMDc0YmVkNzIyYTUyMGViMjlkZjRjOWNkOGFjNWZiMmUifQ=="/>
</p:tagLst>
</file>

<file path=ppt/tags/tag11.xml><?xml version="1.0" encoding="utf-8"?>
<p:tagLst xmlns:p="http://schemas.openxmlformats.org/presentationml/2006/main">
  <p:tag name="KSO_WM_BEAUTIFY_FLAG" val=""/>
</p:tagLst>
</file>

<file path=ppt/tags/tag12.xml><?xml version="1.0" encoding="utf-8"?>
<p:tagLst xmlns:p="http://schemas.openxmlformats.org/presentationml/2006/main">
  <p:tag name="KSO_WM_BEAUTIFY_FLAG" val=""/>
</p:tagLst>
</file>

<file path=ppt/tags/tag13.xml><?xml version="1.0" encoding="utf-8"?>
<p:tagLst xmlns:p="http://schemas.openxmlformats.org/presentationml/2006/main">
  <p:tag name="AS_UNIQUEID" val="1185"/>
  <p:tag name="KSO_WM_BEAUTIFY_FLAG" val=""/>
</p:tagLst>
</file>

<file path=ppt/tags/tag14.xml><?xml version="1.0" encoding="utf-8"?>
<p:tagLst xmlns:p="http://schemas.openxmlformats.org/presentationml/2006/main">
  <p:tag name="KSO_WM_BEAUTIFY_FLAG" val=""/>
</p:tagLst>
</file>

<file path=ppt/tags/tag15.xml><?xml version="1.0" encoding="utf-8"?>
<p:tagLst xmlns:p="http://schemas.openxmlformats.org/presentationml/2006/main">
  <p:tag name="KSO_WM_BEAUTIFY_FLAG" val=""/>
</p:tagLst>
</file>

<file path=ppt/tags/tag16.xml><?xml version="1.0" encoding="utf-8"?>
<p:tagLst xmlns:p="http://schemas.openxmlformats.org/presentationml/2006/main">
  <p:tag name="AS_UNIQUEID" val="1185"/>
  <p:tag name="KSO_WM_BEAUTIFY_FLAG" val=""/>
</p:tagLst>
</file>

<file path=ppt/tags/tag17.xml><?xml version="1.0" encoding="utf-8"?>
<p:tagLst xmlns:p="http://schemas.openxmlformats.org/presentationml/2006/main">
  <p:tag name="KSO_WM_BEAUTIFY_FLAG" val=""/>
</p:tagLst>
</file>

<file path=ppt/tags/tag18.xml><?xml version="1.0" encoding="utf-8"?>
<p:tagLst xmlns:p="http://schemas.openxmlformats.org/presentationml/2006/main">
  <p:tag name="KSO_WM_BEAUTIFY_FLAG" val=""/>
</p:tagLst>
</file>

<file path=ppt/tags/tag19.xml><?xml version="1.0" encoding="utf-8"?>
<p:tagLst xmlns:p="http://schemas.openxmlformats.org/presentationml/2006/main">
  <p:tag name="KSO_WM_BEAUTIFY_FLAG" val=""/>
</p:tagLst>
</file>

<file path=ppt/tags/tag2.xml><?xml version="1.0" encoding="utf-8"?>
<p:tagLst xmlns:p="http://schemas.openxmlformats.org/presentationml/2006/main">
  <p:tag name="KSO_WM_BEAUTIFY_FLAG" val=""/>
</p:tagLst>
</file>

<file path=ppt/tags/tag20.xml><?xml version="1.0" encoding="utf-8"?>
<p:tagLst xmlns:p="http://schemas.openxmlformats.org/presentationml/2006/main">
  <p:tag name="KSO_WM_BEAUTIFY_FLAG" val=""/>
</p:tagLst>
</file>

<file path=ppt/tags/tag21.xml><?xml version="1.0" encoding="utf-8"?>
<p:tagLst xmlns:p="http://schemas.openxmlformats.org/presentationml/2006/main">
  <p:tag name="KSO_WM_BEAUTIFY_FLAG" val=""/>
</p:tagLst>
</file>

<file path=ppt/tags/tag22.xml><?xml version="1.0" encoding="utf-8"?>
<p:tagLst xmlns:p="http://schemas.openxmlformats.org/presentationml/2006/main">
  <p:tag name="AS_UNIQUEID" val="1185"/>
  <p:tag name="KSO_WM_BEAUTIFY_FLAG" val=""/>
</p:tagLst>
</file>

<file path=ppt/tags/tag23.xml><?xml version="1.0" encoding="utf-8"?>
<p:tagLst xmlns:p="http://schemas.openxmlformats.org/presentationml/2006/main">
  <p:tag name="KSO_WM_BEAUTIFY_FLAG" val=""/>
</p:tagLst>
</file>

<file path=ppt/tags/tag24.xml><?xml version="1.0" encoding="utf-8"?>
<p:tagLst xmlns:p="http://schemas.openxmlformats.org/presentationml/2006/main">
  <p:tag name="KSO_WM_BEAUTIFY_FLAG" val=""/>
</p:tagLst>
</file>

<file path=ppt/tags/tag25.xml><?xml version="1.0" encoding="utf-8"?>
<p:tagLst xmlns:p="http://schemas.openxmlformats.org/presentationml/2006/main">
  <p:tag name="AS_UNIQUEID" val="1185"/>
  <p:tag name="KSO_WM_BEAUTIFY_FLAG" val=""/>
</p:tagLst>
</file>

<file path=ppt/tags/tag26.xml><?xml version="1.0" encoding="utf-8"?>
<p:tagLst xmlns:p="http://schemas.openxmlformats.org/presentationml/2006/main">
  <p:tag name="KSO_WM_BEAUTIFY_FLAG" val=""/>
</p:tagLst>
</file>

<file path=ppt/tags/tag27.xml><?xml version="1.0" encoding="utf-8"?>
<p:tagLst xmlns:p="http://schemas.openxmlformats.org/presentationml/2006/main">
  <p:tag name="KSO_WM_BEAUTIFY_FLAG" val=""/>
</p:tagLst>
</file>

<file path=ppt/tags/tag28.xml><?xml version="1.0" encoding="utf-8"?>
<p:tagLst xmlns:p="http://schemas.openxmlformats.org/presentationml/2006/main">
  <p:tag name="AS_UNIQUEID" val="1185"/>
  <p:tag name="KSO_WM_BEAUTIFY_FLAG" val=""/>
</p:tagLst>
</file>

<file path=ppt/tags/tag29.xml><?xml version="1.0" encoding="utf-8"?>
<p:tagLst xmlns:p="http://schemas.openxmlformats.org/presentationml/2006/main">
  <p:tag name="KSO_WM_BEAUTIFY_FLAG" val=""/>
</p:tagLst>
</file>

<file path=ppt/tags/tag3.xml><?xml version="1.0" encoding="utf-8"?>
<p:tagLst xmlns:p="http://schemas.openxmlformats.org/presentationml/2006/main">
  <p:tag name="KSO_WM_BEAUTIFY_FLAG" val=""/>
</p:tagLst>
</file>

<file path=ppt/tags/tag30.xml><?xml version="1.0" encoding="utf-8"?>
<p:tagLst xmlns:p="http://schemas.openxmlformats.org/presentationml/2006/main">
  <p:tag name="KSO_WM_BEAUTIFY_FLAG" val=""/>
</p:tagLst>
</file>

<file path=ppt/tags/tag31.xml><?xml version="1.0" encoding="utf-8"?>
<p:tagLst xmlns:p="http://schemas.openxmlformats.org/presentationml/2006/main">
  <p:tag name="AS_UNIQUEID" val="1185"/>
  <p:tag name="KSO_WM_BEAUTIFY_FLAG" val=""/>
</p:tagLst>
</file>

<file path=ppt/tags/tag32.xml><?xml version="1.0" encoding="utf-8"?>
<p:tagLst xmlns:p="http://schemas.openxmlformats.org/presentationml/2006/main">
  <p:tag name="KSO_WM_BEAUTIFY_FLAG" val=""/>
</p:tagLst>
</file>

<file path=ppt/tags/tag33.xml><?xml version="1.0" encoding="utf-8"?>
<p:tagLst xmlns:p="http://schemas.openxmlformats.org/presentationml/2006/main">
  <p:tag name="KSO_WM_BEAUTIFY_FLAG" val=""/>
</p:tagLst>
</file>

<file path=ppt/tags/tag34.xml><?xml version="1.0" encoding="utf-8"?>
<p:tagLst xmlns:p="http://schemas.openxmlformats.org/presentationml/2006/main">
  <p:tag name="KSO_WM_BEAUTIFY_FLAG" val="#wm#"/>
  <p:tag name="KSO_WM_TEMPLATE_CATEGORY" val="custom"/>
  <p:tag name="KSO_WM_TEMPLATE_INDEX" val="20207618"/>
</p:tagLst>
</file>

<file path=ppt/tags/tag35.xml><?xml version="1.0" encoding="utf-8"?>
<p:tagLst xmlns:p="http://schemas.openxmlformats.org/presentationml/2006/main">
  <p:tag name="KSO_WM_SPECIAL_SOURCE" val="bdnull"/>
</p:tagLst>
</file>

<file path=ppt/tags/tag36.xml><?xml version="1.0" encoding="utf-8"?>
<p:tagLst xmlns:p="http://schemas.openxmlformats.org/presentationml/2006/main">
  <p:tag name="KSO_WM_BEAUTIFY_FLAG" val=""/>
</p:tagLst>
</file>

<file path=ppt/tags/tag37.xml><?xml version="1.0" encoding="utf-8"?>
<p:tagLst xmlns:p="http://schemas.openxmlformats.org/presentationml/2006/main">
  <p:tag name="KSO_WM_BEAUTIFY_FLAG" val=""/>
</p:tagLst>
</file>

<file path=ppt/tags/tag38.xml><?xml version="1.0" encoding="utf-8"?>
<p:tagLst xmlns:p="http://schemas.openxmlformats.org/presentationml/2006/main">
  <p:tag name="KSO_WM_BEAUTIFY_FLAG" val=""/>
</p:tagLst>
</file>

<file path=ppt/tags/tag39.xml><?xml version="1.0" encoding="utf-8"?>
<p:tagLst xmlns:p="http://schemas.openxmlformats.org/presentationml/2006/main">
  <p:tag name="KSO_WM_BEAUTIFY_FLAG" val=""/>
</p:tagLst>
</file>

<file path=ppt/tags/tag4.xml><?xml version="1.0" encoding="utf-8"?>
<p:tagLst xmlns:p="http://schemas.openxmlformats.org/presentationml/2006/main">
  <p:tag name="AS_UNIQUEID" val="1185"/>
  <p:tag name="KSO_WM_BEAUTIFY_FLAG" val=""/>
</p:tagLst>
</file>

<file path=ppt/tags/tag40.xml><?xml version="1.0" encoding="utf-8"?>
<p:tagLst xmlns:p="http://schemas.openxmlformats.org/presentationml/2006/main">
  <p:tag name="KSO_WM_BEAUTIFY_FLAG" val=""/>
</p:tagLst>
</file>

<file path=ppt/tags/tag41.xml><?xml version="1.0" encoding="utf-8"?>
<p:tagLst xmlns:p="http://schemas.openxmlformats.org/presentationml/2006/main">
  <p:tag name="KSO_WM_BEAUTIFY_FLAG" val=""/>
</p:tagLst>
</file>

<file path=ppt/tags/tag42.xml><?xml version="1.0" encoding="utf-8"?>
<p:tagLst xmlns:p="http://schemas.openxmlformats.org/presentationml/2006/main">
  <p:tag name="KSO_WM_BEAUTIFY_FLAG" val=""/>
</p:tagLst>
</file>

<file path=ppt/tags/tag43.xml><?xml version="1.0" encoding="utf-8"?>
<p:tagLst xmlns:p="http://schemas.openxmlformats.org/presentationml/2006/main">
  <p:tag name="KSO_WM_BEAUTIFY_FLAG" val=""/>
</p:tagLst>
</file>

<file path=ppt/tags/tag44.xml><?xml version="1.0" encoding="utf-8"?>
<p:tagLst xmlns:p="http://schemas.openxmlformats.org/presentationml/2006/main">
  <p:tag name="KSO_WM_BEAUTIFY_FLAG" val=""/>
</p:tagLst>
</file>

<file path=ppt/tags/tag45.xml><?xml version="1.0" encoding="utf-8"?>
<p:tagLst xmlns:p="http://schemas.openxmlformats.org/presentationml/2006/main">
  <p:tag name="KSO_WM_BEAUTIFY_FLAG" val=""/>
</p:tagLst>
</file>

<file path=ppt/tags/tag46.xml><?xml version="1.0" encoding="utf-8"?>
<p:tagLst xmlns:p="http://schemas.openxmlformats.org/presentationml/2006/main">
  <p:tag name="KSO_WM_BEAUTIFY_FLAG" val=""/>
</p:tagLst>
</file>

<file path=ppt/tags/tag47.xml><?xml version="1.0" encoding="utf-8"?>
<p:tagLst xmlns:p="http://schemas.openxmlformats.org/presentationml/2006/main">
  <p:tag name="KSO_WM_BEAUTIFY_FLAG" val=""/>
</p:tagLst>
</file>

<file path=ppt/tags/tag48.xml><?xml version="1.0" encoding="utf-8"?>
<p:tagLst xmlns:p="http://schemas.openxmlformats.org/presentationml/2006/main">
  <p:tag name="KSO_WM_UNIT_PLACING_PICTURE_USER_VIEWPORT" val="{&quot;height&quot;:2873,&quot;width&quot;:3020}"/>
  <p:tag name="KSO_WM_BEAUTIFY_FLAG" val=""/>
</p:tagLst>
</file>

<file path=ppt/tags/tag49.xml><?xml version="1.0" encoding="utf-8"?>
<p:tagLst xmlns:p="http://schemas.openxmlformats.org/presentationml/2006/main">
  <p:tag name="AS_UNIQUEID" val="1310"/>
  <p:tag name="KSO_WM_BEAUTIFY_FLAG" val=""/>
</p:tagLst>
</file>

<file path=ppt/tags/tag5.xml><?xml version="1.0" encoding="utf-8"?>
<p:tagLst xmlns:p="http://schemas.openxmlformats.org/presentationml/2006/main">
  <p:tag name="KSO_WM_BEAUTIFY_FLAG" val=""/>
</p:tagLst>
</file>

<file path=ppt/tags/tag50.xml><?xml version="1.0" encoding="utf-8"?>
<p:tagLst xmlns:p="http://schemas.openxmlformats.org/presentationml/2006/main">
  <p:tag name="AS_UNIQUEID" val="1311"/>
  <p:tag name="KSO_WM_BEAUTIFY_FLAG" val=""/>
</p:tagLst>
</file>

<file path=ppt/tags/tag51.xml><?xml version="1.0" encoding="utf-8"?>
<p:tagLst xmlns:p="http://schemas.openxmlformats.org/presentationml/2006/main">
  <p:tag name="AS_UNIQUEID" val="1314"/>
  <p:tag name="KSO_WM_BEAUTIFY_FLAG" val=""/>
</p:tagLst>
</file>

<file path=ppt/tags/tag52.xml><?xml version="1.0" encoding="utf-8"?>
<p:tagLst xmlns:p="http://schemas.openxmlformats.org/presentationml/2006/main">
  <p:tag name="AS_UNIQUEID" val="1315"/>
  <p:tag name="KSO_WM_BEAUTIFY_FLAG" val=""/>
</p:tagLst>
</file>

<file path=ppt/tags/tag53.xml><?xml version="1.0" encoding="utf-8"?>
<p:tagLst xmlns:p="http://schemas.openxmlformats.org/presentationml/2006/main">
  <p:tag name="AS_UNIQUEID" val="1316"/>
  <p:tag name="KSO_WM_BEAUTIFY_FLAG" val=""/>
</p:tagLst>
</file>

<file path=ppt/tags/tag54.xml><?xml version="1.0" encoding="utf-8"?>
<p:tagLst xmlns:p="http://schemas.openxmlformats.org/presentationml/2006/main">
  <p:tag name="AS_UNIQUEID" val="1317"/>
  <p:tag name="KSO_WM_BEAUTIFY_FLAG" val=""/>
</p:tagLst>
</file>

<file path=ppt/tags/tag55.xml><?xml version="1.0" encoding="utf-8"?>
<p:tagLst xmlns:p="http://schemas.openxmlformats.org/presentationml/2006/main">
  <p:tag name="AS_UNIQUEID" val="1318"/>
  <p:tag name="KSO_WM_BEAUTIFY_FLAG" val=""/>
</p:tagLst>
</file>

<file path=ppt/tags/tag56.xml><?xml version="1.0" encoding="utf-8"?>
<p:tagLst xmlns:p="http://schemas.openxmlformats.org/presentationml/2006/main">
  <p:tag name="AS_UNIQUEID" val="1319"/>
  <p:tag name="KSO_WM_BEAUTIFY_FLAG" val=""/>
</p:tagLst>
</file>

<file path=ppt/tags/tag57.xml><?xml version="1.0" encoding="utf-8"?>
<p:tagLst xmlns:p="http://schemas.openxmlformats.org/presentationml/2006/main">
  <p:tag name="AS_UNIQUEID" val="1322"/>
</p:tagLst>
</file>

<file path=ppt/tags/tag58.xml><?xml version="1.0" encoding="utf-8"?>
<p:tagLst xmlns:p="http://schemas.openxmlformats.org/presentationml/2006/main">
  <p:tag name="AS_UNIQUEID" val="1323"/>
  <p:tag name="KSO_WM_BEAUTIFY_FLAG" val=""/>
</p:tagLst>
</file>

<file path=ppt/tags/tag59.xml><?xml version="1.0" encoding="utf-8"?>
<p:tagLst xmlns:p="http://schemas.openxmlformats.org/presentationml/2006/main">
  <p:tag name="AS_UNIQUEID" val="1324"/>
  <p:tag name="KSO_WM_BEAUTIFY_FLAG" val=""/>
</p:tagLst>
</file>

<file path=ppt/tags/tag6.xml><?xml version="1.0" encoding="utf-8"?>
<p:tagLst xmlns:p="http://schemas.openxmlformats.org/presentationml/2006/main">
  <p:tag name="KSO_WM_BEAUTIFY_FLAG" val=""/>
</p:tagLst>
</file>

<file path=ppt/tags/tag60.xml><?xml version="1.0" encoding="utf-8"?>
<p:tagLst xmlns:p="http://schemas.openxmlformats.org/presentationml/2006/main">
  <p:tag name="AS_UNIQUEID" val="1325"/>
</p:tagLst>
</file>

<file path=ppt/tags/tag61.xml><?xml version="1.0" encoding="utf-8"?>
<p:tagLst xmlns:p="http://schemas.openxmlformats.org/presentationml/2006/main">
  <p:tag name="AS_UNIQUEID" val="1326"/>
  <p:tag name="KSO_WM_BEAUTIFY_FLAG" val=""/>
</p:tagLst>
</file>

<file path=ppt/tags/tag62.xml><?xml version="1.0" encoding="utf-8"?>
<p:tagLst xmlns:p="http://schemas.openxmlformats.org/presentationml/2006/main">
  <p:tag name="AS_UNIQUEID" val="1327"/>
  <p:tag name="KSO_WM_BEAUTIFY_FLAG" val=""/>
</p:tagLst>
</file>

<file path=ppt/tags/tag63.xml><?xml version="1.0" encoding="utf-8"?>
<p:tagLst xmlns:p="http://schemas.openxmlformats.org/presentationml/2006/main">
  <p:tag name="AS_UNIQUEID" val="1328"/>
</p:tagLst>
</file>

<file path=ppt/tags/tag64.xml><?xml version="1.0" encoding="utf-8"?>
<p:tagLst xmlns:p="http://schemas.openxmlformats.org/presentationml/2006/main">
  <p:tag name="AS_UNIQUEID" val="1329"/>
  <p:tag name="KSO_WM_BEAUTIFY_FLAG" val=""/>
</p:tagLst>
</file>

<file path=ppt/tags/tag65.xml><?xml version="1.0" encoding="utf-8"?>
<p:tagLst xmlns:p="http://schemas.openxmlformats.org/presentationml/2006/main">
  <p:tag name="AS_UNIQUEID" val="1330"/>
  <p:tag name="KSO_WM_BEAUTIFY_FLAG" val=""/>
</p:tagLst>
</file>

<file path=ppt/tags/tag66.xml><?xml version="1.0" encoding="utf-8"?>
<p:tagLst xmlns:p="http://schemas.openxmlformats.org/presentationml/2006/main">
  <p:tag name="AS_UNIQUEID" val="1331"/>
</p:tagLst>
</file>

<file path=ppt/tags/tag67.xml><?xml version="1.0" encoding="utf-8"?>
<p:tagLst xmlns:p="http://schemas.openxmlformats.org/presentationml/2006/main">
  <p:tag name="AS_UNIQUEID" val="1332"/>
  <p:tag name="KSO_WM_BEAUTIFY_FLAG" val=""/>
</p:tagLst>
</file>

<file path=ppt/tags/tag68.xml><?xml version="1.0" encoding="utf-8"?>
<p:tagLst xmlns:p="http://schemas.openxmlformats.org/presentationml/2006/main">
  <p:tag name="AS_UNIQUEID" val="1333"/>
  <p:tag name="KSO_WM_BEAUTIFY_FLAG" val=""/>
</p:tagLst>
</file>

<file path=ppt/tags/tag69.xml><?xml version="1.0" encoding="utf-8"?>
<p:tagLst xmlns:p="http://schemas.openxmlformats.org/presentationml/2006/main">
  <p:tag name="AS_UNIQUEID" val="1319"/>
  <p:tag name="KSO_WM_BEAUTIFY_FLAG" val=""/>
</p:tagLst>
</file>

<file path=ppt/tags/tag7.xml><?xml version="1.0" encoding="utf-8"?>
<p:tagLst xmlns:p="http://schemas.openxmlformats.org/presentationml/2006/main">
  <p:tag name="AS_UNIQUEID" val="1185"/>
  <p:tag name="KSO_WM_BEAUTIFY_FLAG" val=""/>
</p:tagLst>
</file>

<file path=ppt/tags/tag70.xml><?xml version="1.0" encoding="utf-8"?>
<p:tagLst xmlns:p="http://schemas.openxmlformats.org/presentationml/2006/main">
  <p:tag name="AS_UNIQUEID" val="1319"/>
  <p:tag name="KSO_WM_BEAUTIFY_FLAG" val=""/>
</p:tagLst>
</file>

<file path=ppt/tags/tag71.xml><?xml version="1.0" encoding="utf-8"?>
<p:tagLst xmlns:p="http://schemas.openxmlformats.org/presentationml/2006/main">
  <p:tag name="AS_UNIQUEID" val="1311"/>
  <p:tag name="KSO_WM_BEAUTIFY_FLAG" val=""/>
</p:tagLst>
</file>

<file path=ppt/tags/tag72.xml><?xml version="1.0" encoding="utf-8"?>
<p:tagLst xmlns:p="http://schemas.openxmlformats.org/presentationml/2006/main">
  <p:tag name="AS_UNIQUEID" val="1458"/>
</p:tagLst>
</file>

<file path=ppt/tags/tag73.xml><?xml version="1.0" encoding="utf-8"?>
<p:tagLst xmlns:p="http://schemas.openxmlformats.org/presentationml/2006/main">
  <p:tag name="AS_UNIQUEID" val="1462"/>
</p:tagLst>
</file>

<file path=ppt/tags/tag74.xml><?xml version="1.0" encoding="utf-8"?>
<p:tagLst xmlns:p="http://schemas.openxmlformats.org/presentationml/2006/main">
  <p:tag name="AS_UNIQUEID" val="1463"/>
</p:tagLst>
</file>

<file path=ppt/tags/tag75.xml><?xml version="1.0" encoding="utf-8"?>
<p:tagLst xmlns:p="http://schemas.openxmlformats.org/presentationml/2006/main">
  <p:tag name="AS_UNIQUEID" val="1464"/>
</p:tagLst>
</file>

<file path=ppt/tags/tag76.xml><?xml version="1.0" encoding="utf-8"?>
<p:tagLst xmlns:p="http://schemas.openxmlformats.org/presentationml/2006/main">
  <p:tag name="AS_UNIQUEID" val="1465"/>
</p:tagLst>
</file>

<file path=ppt/tags/tag77.xml><?xml version="1.0" encoding="utf-8"?>
<p:tagLst xmlns:p="http://schemas.openxmlformats.org/presentationml/2006/main">
  <p:tag name="AS_UNIQUEID" val="1466"/>
</p:tagLst>
</file>

<file path=ppt/tags/tag78.xml><?xml version="1.0" encoding="utf-8"?>
<p:tagLst xmlns:p="http://schemas.openxmlformats.org/presentationml/2006/main">
  <p:tag name="AS_UNIQUEID" val="1467"/>
</p:tagLst>
</file>

<file path=ppt/tags/tag79.xml><?xml version="1.0" encoding="utf-8"?>
<p:tagLst xmlns:p="http://schemas.openxmlformats.org/presentationml/2006/main">
  <p:tag name="AS_UNIQUEID" val="1468"/>
</p:tagLst>
</file>

<file path=ppt/tags/tag8.xml><?xml version="1.0" encoding="utf-8"?>
<p:tagLst xmlns:p="http://schemas.openxmlformats.org/presentationml/2006/main">
  <p:tag name="KSO_WM_BEAUTIFY_FLAG" val=""/>
</p:tagLst>
</file>

<file path=ppt/tags/tag80.xml><?xml version="1.0" encoding="utf-8"?>
<p:tagLst xmlns:p="http://schemas.openxmlformats.org/presentationml/2006/main">
  <p:tag name="AS_UNIQUEID" val="1469"/>
</p:tagLst>
</file>

<file path=ppt/tags/tag81.xml><?xml version="1.0" encoding="utf-8"?>
<p:tagLst xmlns:p="http://schemas.openxmlformats.org/presentationml/2006/main">
  <p:tag name="KSO_WM_SPECIAL_SOURCE" val="bdnull"/>
</p:tagLst>
</file>

<file path=ppt/tags/tag82.xml><?xml version="1.0" encoding="utf-8"?>
<p:tagLst xmlns:p="http://schemas.openxmlformats.org/presentationml/2006/main">
  <p:tag name="AS_UNIQUEID" val="1877"/>
</p:tagLst>
</file>

<file path=ppt/tags/tag83.xml><?xml version="1.0" encoding="utf-8"?>
<p:tagLst xmlns:p="http://schemas.openxmlformats.org/presentationml/2006/main">
  <p:tag name="AS_UNIQUEID" val="1879"/>
</p:tagLst>
</file>

<file path=ppt/tags/tag84.xml><?xml version="1.0" encoding="utf-8"?>
<p:tagLst xmlns:p="http://schemas.openxmlformats.org/presentationml/2006/main">
  <p:tag name="AS_UNIQUEID" val="1883"/>
</p:tagLst>
</file>

<file path=ppt/tags/tag85.xml><?xml version="1.0" encoding="utf-8"?>
<p:tagLst xmlns:p="http://schemas.openxmlformats.org/presentationml/2006/main">
  <p:tag name="AS_UNIQUEID" val="1885"/>
</p:tagLst>
</file>

<file path=ppt/tags/tag86.xml><?xml version="1.0" encoding="utf-8"?>
<p:tagLst xmlns:p="http://schemas.openxmlformats.org/presentationml/2006/main">
  <p:tag name="AS_UNIQUEID" val="233"/>
  <p:tag name="KSO_WM_UNIT_TABLE_BEAUTIFY" val="smartTable{f3e9813b-803c-42ce-8aff-79b99fe03412}"/>
  <p:tag name="TABLE_ENDDRAG_ORIGIN_RECT" val="831*403"/>
  <p:tag name="TABLE_ENDDRAG_RECT" val="50*95*831*403"/>
</p:tagLst>
</file>

<file path=ppt/tags/tag87.xml><?xml version="1.0" encoding="utf-8"?>
<p:tagLst xmlns:p="http://schemas.openxmlformats.org/presentationml/2006/main">
  <p:tag name="AS_UNIQUEID" val="234"/>
</p:tagLst>
</file>

<file path=ppt/tags/tag88.xml><?xml version="1.0" encoding="utf-8"?>
<p:tagLst xmlns:p="http://schemas.openxmlformats.org/presentationml/2006/main">
  <p:tag name="AS_UNIQUEID" val="235"/>
</p:tagLst>
</file>

<file path=ppt/tags/tag89.xml><?xml version="1.0" encoding="utf-8"?>
<p:tagLst xmlns:p="http://schemas.openxmlformats.org/presentationml/2006/main">
  <p:tag name="AS_UNIQUEID" val="236"/>
</p:tagLst>
</file>

<file path=ppt/tags/tag9.xml><?xml version="1.0" encoding="utf-8"?>
<p:tagLst xmlns:p="http://schemas.openxmlformats.org/presentationml/2006/main">
  <p:tag name="KSO_WM_BEAUTIFY_FLAG" val=""/>
</p:tagLst>
</file>

<file path=ppt/tags/tag90.xml><?xml version="1.0" encoding="utf-8"?>
<p:tagLst xmlns:p="http://schemas.openxmlformats.org/presentationml/2006/main">
  <p:tag name="AS_UNIQUEID" val="237"/>
</p:tagLst>
</file>

<file path=ppt/tags/tag91.xml><?xml version="1.0" encoding="utf-8"?>
<p:tagLst xmlns:p="http://schemas.openxmlformats.org/presentationml/2006/main">
  <p:tag name="AS_UNIQUEID" val="238"/>
</p:tagLst>
</file>

<file path=ppt/tags/tag92.xml><?xml version="1.0" encoding="utf-8"?>
<p:tagLst xmlns:p="http://schemas.openxmlformats.org/presentationml/2006/main">
  <p:tag name="KSO_WM_SPECIAL_SOURCE" val="bdnull"/>
</p:tagLst>
</file>

<file path=ppt/tags/tag93.xml><?xml version="1.0" encoding="utf-8"?>
<p:tagLst xmlns:p="http://schemas.openxmlformats.org/presentationml/2006/main">
  <p:tag name="AS_UNIQUEID" val="12179"/>
</p:tagLst>
</file>

<file path=ppt/tags/tag94.xml><?xml version="1.0" encoding="utf-8"?>
<p:tagLst xmlns:p="http://schemas.openxmlformats.org/presentationml/2006/main">
  <p:tag name="AS_UNIQUEID" val="800"/>
</p:tagLst>
</file>

<file path=ppt/tags/tag95.xml><?xml version="1.0" encoding="utf-8"?>
<p:tagLst xmlns:p="http://schemas.openxmlformats.org/presentationml/2006/main">
  <p:tag name="AS_UNIQUEID" val="12181"/>
</p:tagLst>
</file>

<file path=ppt/tags/tag96.xml><?xml version="1.0" encoding="utf-8"?>
<p:tagLst xmlns:p="http://schemas.openxmlformats.org/presentationml/2006/main">
  <p:tag name="AS_UNIQUEID" val="12182"/>
</p:tagLst>
</file>

<file path=ppt/tags/tag97.xml><?xml version="1.0" encoding="utf-8"?>
<p:tagLst xmlns:p="http://schemas.openxmlformats.org/presentationml/2006/main">
  <p:tag name="KSO_WM_SPECIAL_SOURCE" val="bdnull"/>
</p:tagLst>
</file>

<file path=ppt/tags/tag98.xml><?xml version="1.0" encoding="utf-8"?>
<p:tagLst xmlns:p="http://schemas.openxmlformats.org/presentationml/2006/main">
  <p:tag name="AS_UNIQUEID" val="65"/>
  <p:tag name="KSO_WM_BEAUTIFY_FLAG" val=""/>
</p:tagLst>
</file>

<file path=ppt/tags/tag99.xml><?xml version="1.0" encoding="utf-8"?>
<p:tagLst xmlns:p="http://schemas.openxmlformats.org/presentationml/2006/main">
  <p:tag name="AS_UNIQUEID" val="66"/>
  <p:tag name="KSO_WM_BEAUTIFY_FLAG" val=""/>
</p:tagLst>
</file>

<file path=ppt/theme/theme1.xml><?xml version="1.0" encoding="utf-8"?>
<a:theme xmlns:a="http://schemas.openxmlformats.org/drawingml/2006/main" name="2_自定义设计方案">
  <a:themeElements>
    <a:clrScheme name="WPS">
      <a:dk1>
        <a:sysClr val="windowText" lastClr="000000"/>
      </a:dk1>
      <a:lt1>
        <a:sysClr val="window" lastClr="FFFFFF"/>
      </a:lt1>
      <a:dk2>
        <a:srgbClr val="0F1423"/>
      </a:dk2>
      <a:lt2>
        <a:srgbClr val="FFFFFF"/>
      </a:lt2>
      <a:accent1>
        <a:srgbClr val="4874CB"/>
      </a:accent1>
      <a:accent2>
        <a:srgbClr val="EE822F"/>
      </a:accent2>
      <a:accent3>
        <a:srgbClr val="F2BA02"/>
      </a:accent3>
      <a:accent4>
        <a:srgbClr val="75BD42"/>
      </a:accent4>
      <a:accent5>
        <a:srgbClr val="30C0B4"/>
      </a:accent5>
      <a:accent6>
        <a:srgbClr val="E54C5E"/>
      </a:accent6>
      <a:hlink>
        <a:srgbClr val="0026E5"/>
      </a:hlink>
      <a:folHlink>
        <a:srgbClr val="7E1FAD"/>
      </a:folHlink>
    </a:clrScheme>
    <a:fontScheme name="WPS">
      <a:majorFont>
        <a:latin typeface="Arial"/>
        <a:ea typeface="微软雅黑"/>
        <a:cs typeface=""/>
      </a:majorFont>
      <a:minorFont>
        <a:latin typeface="Arial"/>
        <a:ea typeface="微软雅黑"/>
        <a:cs typeface=""/>
      </a:minorFont>
    </a:fontScheme>
    <a:fmtScheme name="WPS">
      <a:fillStyleLst>
        <a:solidFill>
          <a:schemeClr val="phClr"/>
        </a:solidFill>
        <a:gradFill>
          <a:gsLst>
            <a:gs pos="0">
              <a:schemeClr val="phClr">
                <a:lumOff val="17500"/>
              </a:schemeClr>
            </a:gs>
            <a:gs pos="100000">
              <a:schemeClr val="phClr"/>
            </a:gs>
          </a:gsLst>
          <a:lin ang="2700000" scaled="0"/>
        </a:gradFill>
        <a:gradFill>
          <a:gsLst>
            <a:gs pos="0">
              <a:schemeClr val="phClr">
                <a:hueOff val="-2520000"/>
              </a:schemeClr>
            </a:gs>
            <a:gs pos="100000">
              <a:schemeClr val="phClr"/>
            </a:gs>
          </a:gsLst>
          <a:lin ang="2700000" scaled="0"/>
        </a:gradFill>
      </a:fillStyleLst>
      <a:lnStyleLst>
        <a:ln w="12700" cap="flat" cmpd="sng" algn="ctr">
          <a:solidFill>
            <a:schemeClr val="phClr"/>
          </a:solidFill>
          <a:prstDash val="solid"/>
          <a:miter lim="800000"/>
        </a:ln>
        <a:ln w="12700" cap="flat" cmpd="sng" algn="ctr">
          <a:solidFill>
            <a:schemeClr val="phClr"/>
          </a:solidFill>
          <a:prstDash val="solid"/>
          <a:miter lim="800000"/>
        </a:ln>
        <a:ln w="12700" cap="flat" cmpd="sng" algn="ctr">
          <a:gradFill>
            <a:gsLst>
              <a:gs pos="0">
                <a:schemeClr val="phClr">
                  <a:hueOff val="-4200000"/>
                </a:schemeClr>
              </a:gs>
              <a:gs pos="100000">
                <a:schemeClr val="phClr"/>
              </a:gs>
            </a:gsLst>
            <a:lin ang="2700000" scaled="1"/>
          </a:gradFill>
          <a:prstDash val="solid"/>
          <a:miter lim="800000"/>
        </a:ln>
      </a:lnStyleLst>
      <a:effectStyleLst>
        <a:effectStyle>
          <a:effectLst>
            <a:outerShdw blurRad="101600" dist="50800" dir="5400000" algn="ctr" rotWithShape="0">
              <a:schemeClr val="phClr">
                <a:alpha val="60000"/>
              </a:schemeClr>
            </a:outerShdw>
          </a:effectLst>
        </a:effectStyle>
        <a:effectStyle>
          <a:effectLst>
            <a:reflection stA="50000" endA="300" endPos="40000" dist="25400" dir="5400000" sy="-100000" algn="bl" rotWithShape="0"/>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4_自定义设计方案">
  <a:themeElements>
    <a:clrScheme name="WPS">
      <a:dk1>
        <a:sysClr val="windowText" lastClr="000000"/>
      </a:dk1>
      <a:lt1>
        <a:sysClr val="window" lastClr="FFFFFF"/>
      </a:lt1>
      <a:dk2>
        <a:srgbClr val="0F1423"/>
      </a:dk2>
      <a:lt2>
        <a:srgbClr val="FFFFFF"/>
      </a:lt2>
      <a:accent1>
        <a:srgbClr val="4874CB"/>
      </a:accent1>
      <a:accent2>
        <a:srgbClr val="EE822F"/>
      </a:accent2>
      <a:accent3>
        <a:srgbClr val="F2BA02"/>
      </a:accent3>
      <a:accent4>
        <a:srgbClr val="75BD42"/>
      </a:accent4>
      <a:accent5>
        <a:srgbClr val="30C0B4"/>
      </a:accent5>
      <a:accent6>
        <a:srgbClr val="E54C5E"/>
      </a:accent6>
      <a:hlink>
        <a:srgbClr val="0026E5"/>
      </a:hlink>
      <a:folHlink>
        <a:srgbClr val="7E1FAD"/>
      </a:folHlink>
    </a:clrScheme>
    <a:fontScheme name="WPS">
      <a:majorFont>
        <a:latin typeface="Arial"/>
        <a:ea typeface="微软雅黑"/>
        <a:cs typeface=""/>
      </a:majorFont>
      <a:minorFont>
        <a:latin typeface="Arial"/>
        <a:ea typeface="微软雅黑"/>
        <a:cs typeface=""/>
      </a:minorFont>
    </a:fontScheme>
    <a:fmtScheme name="WPS">
      <a:fillStyleLst>
        <a:solidFill>
          <a:schemeClr val="phClr"/>
        </a:solidFill>
        <a:gradFill>
          <a:gsLst>
            <a:gs pos="0">
              <a:schemeClr val="phClr">
                <a:lumOff val="17500"/>
              </a:schemeClr>
            </a:gs>
            <a:gs pos="100000">
              <a:schemeClr val="phClr"/>
            </a:gs>
          </a:gsLst>
          <a:lin ang="2700000" scaled="0"/>
        </a:gradFill>
        <a:gradFill>
          <a:gsLst>
            <a:gs pos="0">
              <a:schemeClr val="phClr">
                <a:hueOff val="-2520000"/>
              </a:schemeClr>
            </a:gs>
            <a:gs pos="100000">
              <a:schemeClr val="phClr"/>
            </a:gs>
          </a:gsLst>
          <a:lin ang="2700000" scaled="0"/>
        </a:gradFill>
      </a:fillStyleLst>
      <a:lnStyleLst>
        <a:ln w="12700" cap="flat" cmpd="sng" algn="ctr">
          <a:solidFill>
            <a:schemeClr val="phClr"/>
          </a:solidFill>
          <a:prstDash val="solid"/>
          <a:miter lim="800000"/>
        </a:ln>
        <a:ln w="12700" cap="flat" cmpd="sng" algn="ctr">
          <a:solidFill>
            <a:schemeClr val="phClr"/>
          </a:solidFill>
          <a:prstDash val="solid"/>
          <a:miter lim="800000"/>
        </a:ln>
        <a:ln w="12700" cap="flat" cmpd="sng" algn="ctr">
          <a:gradFill>
            <a:gsLst>
              <a:gs pos="0">
                <a:schemeClr val="phClr">
                  <a:hueOff val="-4200000"/>
                </a:schemeClr>
              </a:gs>
              <a:gs pos="100000">
                <a:schemeClr val="phClr"/>
              </a:gs>
            </a:gsLst>
            <a:lin ang="2700000" scaled="1"/>
          </a:gradFill>
          <a:prstDash val="solid"/>
          <a:miter lim="800000"/>
        </a:ln>
      </a:lnStyleLst>
      <a:effectStyleLst>
        <a:effectStyle>
          <a:effectLst>
            <a:outerShdw blurRad="101600" dist="50800" dir="5400000" algn="ctr" rotWithShape="0">
              <a:schemeClr val="phClr">
                <a:alpha val="60000"/>
              </a:schemeClr>
            </a:outerShdw>
          </a:effectLst>
        </a:effectStyle>
        <a:effectStyle>
          <a:effectLst>
            <a:reflection stA="50000" endA="300" endPos="40000" dist="25400" dir="5400000" sy="-100000" algn="bl" rotWithShape="0"/>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2160</Words>
  <Application>WPS 演示</Application>
  <PresentationFormat>全屏显示(16:9)</PresentationFormat>
  <Paragraphs>201</Paragraphs>
  <Slides>18</Slides>
  <Notes>0</Notes>
  <HiddenSlides>0</HiddenSlides>
  <MMClips>0</MMClips>
  <ScaleCrop>false</ScaleCrop>
  <HeadingPairs>
    <vt:vector size="6" baseType="variant">
      <vt:variant>
        <vt:lpstr>已用的字体</vt:lpstr>
      </vt:variant>
      <vt:variant>
        <vt:i4>22</vt:i4>
      </vt:variant>
      <vt:variant>
        <vt:lpstr>主题</vt:lpstr>
      </vt:variant>
      <vt:variant>
        <vt:i4>2</vt:i4>
      </vt:variant>
      <vt:variant>
        <vt:lpstr>幻灯片标题</vt:lpstr>
      </vt:variant>
      <vt:variant>
        <vt:i4>18</vt:i4>
      </vt:variant>
    </vt:vector>
  </HeadingPairs>
  <TitlesOfParts>
    <vt:vector size="42" baseType="lpstr">
      <vt:lpstr>Arial</vt:lpstr>
      <vt:lpstr>宋体</vt:lpstr>
      <vt:lpstr>Wingdings</vt:lpstr>
      <vt:lpstr>Wingdings</vt:lpstr>
      <vt:lpstr>黑体</vt:lpstr>
      <vt:lpstr>经典特宋简</vt:lpstr>
      <vt:lpstr>微软雅黑</vt:lpstr>
      <vt:lpstr>楷体</vt:lpstr>
      <vt:lpstr>Hoefler Text</vt:lpstr>
      <vt:lpstr>Segoe Print</vt:lpstr>
      <vt:lpstr>方正粗黑宋简体</vt:lpstr>
      <vt:lpstr>新宋体</vt:lpstr>
      <vt:lpstr>方正楷体_GBK</vt:lpstr>
      <vt:lpstr>Arial Unicode MS</vt:lpstr>
      <vt:lpstr>汉仪雅酷黑简</vt:lpstr>
      <vt:lpstr>Arial</vt:lpstr>
      <vt:lpstr>Calibri</vt:lpstr>
      <vt:lpstr>汉仪粗黑简</vt:lpstr>
      <vt:lpstr>Calibri</vt:lpstr>
      <vt:lpstr>苏新诗古印宋简</vt:lpstr>
      <vt:lpstr>苏新诗古印宋简</vt:lpstr>
      <vt:lpstr>Times New Roman</vt:lpstr>
      <vt:lpstr>2_自定义设计方案</vt:lpstr>
      <vt:lpstr>4_自定义设计方案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云瑶 郭</dc:creator>
  <cp:lastModifiedBy>Administrator</cp:lastModifiedBy>
  <cp:revision>65</cp:revision>
  <dcterms:created xsi:type="dcterms:W3CDTF">2023-12-25T10:32:00Z</dcterms:created>
  <dcterms:modified xsi:type="dcterms:W3CDTF">2024-07-04T02:21:58Z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FA86D312A0D54DE987BE9ACCE96C7BF0_12</vt:lpwstr>
  </property>
  <property fmtid="{D5CDD505-2E9C-101B-9397-08002B2CF9AE}" pid="3" name="KSOProductBuildVer">
    <vt:lpwstr>2052-12.1.0.16929</vt:lpwstr>
  </property>
</Properties>
</file>